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4584"/>
    <a:srgbClr val="F35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85A3C7-92D3-42B7-9EB1-869BE9C8CC6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69CE56-7E02-41D9-A280-63E7239DFFFB}">
      <dgm:prSet phldrT="[Text]"/>
      <dgm:spPr/>
      <dgm:t>
        <a:bodyPr/>
        <a:lstStyle/>
        <a:p>
          <a:r>
            <a:rPr lang="en-US" dirty="0"/>
            <a:t>I temi </a:t>
          </a:r>
        </a:p>
      </dgm:t>
    </dgm:pt>
    <dgm:pt modelId="{7A57E274-F813-4793-BB30-205308769344}" type="parTrans" cxnId="{2AA91FEF-DB21-4D82-8C45-DAF6CC42462A}">
      <dgm:prSet/>
      <dgm:spPr/>
      <dgm:t>
        <a:bodyPr/>
        <a:lstStyle/>
        <a:p>
          <a:endParaRPr lang="en-US"/>
        </a:p>
      </dgm:t>
    </dgm:pt>
    <dgm:pt modelId="{FF13EB65-CB5E-4405-AD8A-393D254C9B70}" type="sibTrans" cxnId="{2AA91FEF-DB21-4D82-8C45-DAF6CC42462A}">
      <dgm:prSet/>
      <dgm:spPr/>
      <dgm:t>
        <a:bodyPr/>
        <a:lstStyle/>
        <a:p>
          <a:endParaRPr lang="en-US"/>
        </a:p>
      </dgm:t>
    </dgm:pt>
    <dgm:pt modelId="{24EAB0D0-5C02-45E9-A2A0-E81C4867C918}">
      <dgm:prSet phldrT="[Text]" custT="1"/>
      <dgm:spPr/>
      <dgm:t>
        <a:bodyPr/>
        <a:lstStyle/>
        <a:p>
          <a:r>
            <a:rPr lang="en-US" sz="1600" dirty="0"/>
            <a:t>Impulsi e psicoanalisi</a:t>
          </a:r>
        </a:p>
      </dgm:t>
    </dgm:pt>
    <dgm:pt modelId="{FEF4C5E8-4B3D-4A0E-A6AB-FC91DE9C9B0A}" type="parTrans" cxnId="{BC3B7C57-020E-4FDC-A42C-002927603A0F}">
      <dgm:prSet/>
      <dgm:spPr/>
      <dgm:t>
        <a:bodyPr/>
        <a:lstStyle/>
        <a:p>
          <a:endParaRPr lang="en-US"/>
        </a:p>
      </dgm:t>
    </dgm:pt>
    <dgm:pt modelId="{40A65911-426F-42E6-8776-58347FF9BC00}" type="sibTrans" cxnId="{BC3B7C57-020E-4FDC-A42C-002927603A0F}">
      <dgm:prSet/>
      <dgm:spPr/>
      <dgm:t>
        <a:bodyPr/>
        <a:lstStyle/>
        <a:p>
          <a:endParaRPr lang="en-US"/>
        </a:p>
      </dgm:t>
    </dgm:pt>
    <dgm:pt modelId="{8B6398D6-6A7D-47C0-8898-B6BDD4B7FE34}">
      <dgm:prSet phldrT="[Text]" custT="1"/>
      <dgm:spPr/>
      <dgm:t>
        <a:bodyPr/>
        <a:lstStyle/>
        <a:p>
          <a:r>
            <a:rPr lang="en-US" sz="1600" dirty="0"/>
            <a:t>Inquietudine e precarietà</a:t>
          </a:r>
        </a:p>
      </dgm:t>
    </dgm:pt>
    <dgm:pt modelId="{59941CB6-2B7D-4B35-AA3F-9690D7782F74}" type="parTrans" cxnId="{0A3E7F26-6FCE-47DF-AA2A-BD5386B34C68}">
      <dgm:prSet/>
      <dgm:spPr/>
      <dgm:t>
        <a:bodyPr/>
        <a:lstStyle/>
        <a:p>
          <a:endParaRPr lang="en-US"/>
        </a:p>
      </dgm:t>
    </dgm:pt>
    <dgm:pt modelId="{D1D3AA94-AE87-4C76-AF9F-0F1C178BA4F2}" type="sibTrans" cxnId="{0A3E7F26-6FCE-47DF-AA2A-BD5386B34C68}">
      <dgm:prSet/>
      <dgm:spPr/>
      <dgm:t>
        <a:bodyPr/>
        <a:lstStyle/>
        <a:p>
          <a:endParaRPr lang="en-US"/>
        </a:p>
      </dgm:t>
    </dgm:pt>
    <dgm:pt modelId="{10A41CC5-1E5B-4208-B45A-0FEDD1F4CD82}">
      <dgm:prSet phldrT="[Text]" custT="1"/>
      <dgm:spPr/>
      <dgm:t>
        <a:bodyPr/>
        <a:lstStyle/>
        <a:p>
          <a:r>
            <a:rPr lang="it-IT" sz="1400" dirty="0"/>
            <a:t>Zeno per guarire dal vizio del fumo scrive un diario. </a:t>
          </a:r>
          <a:endParaRPr lang="en-US" sz="1400" dirty="0"/>
        </a:p>
      </dgm:t>
    </dgm:pt>
    <dgm:pt modelId="{A324FDBB-AA26-4484-BEA9-A3F968D3252E}" type="parTrans" cxnId="{C438EB5B-A973-4C1C-BC6C-A70FE61C5646}">
      <dgm:prSet/>
      <dgm:spPr/>
      <dgm:t>
        <a:bodyPr/>
        <a:lstStyle/>
        <a:p>
          <a:endParaRPr lang="en-US"/>
        </a:p>
      </dgm:t>
    </dgm:pt>
    <dgm:pt modelId="{A1B7C6DB-4C36-4BAD-A65A-5E31B6DFB349}" type="sibTrans" cxnId="{C438EB5B-A973-4C1C-BC6C-A70FE61C5646}">
      <dgm:prSet/>
      <dgm:spPr/>
      <dgm:t>
        <a:bodyPr/>
        <a:lstStyle/>
        <a:p>
          <a:endParaRPr lang="en-US"/>
        </a:p>
      </dgm:t>
    </dgm:pt>
    <dgm:pt modelId="{D07511E0-38A0-415D-AA53-84B975D9EC34}">
      <dgm:prSet phldrT="[Text]"/>
      <dgm:spPr/>
      <dgm:t>
        <a:bodyPr/>
        <a:lstStyle/>
        <a:p>
          <a:r>
            <a:rPr lang="en-US" dirty="0"/>
            <a:t>Gli episodi</a:t>
          </a:r>
        </a:p>
      </dgm:t>
    </dgm:pt>
    <dgm:pt modelId="{9D40E81B-55A6-4C63-B20D-E220786E5E57}" type="parTrans" cxnId="{0B43AE53-91BB-40F7-9FE4-330E36B28F02}">
      <dgm:prSet/>
      <dgm:spPr/>
      <dgm:t>
        <a:bodyPr/>
        <a:lstStyle/>
        <a:p>
          <a:endParaRPr lang="en-US"/>
        </a:p>
      </dgm:t>
    </dgm:pt>
    <dgm:pt modelId="{0B68BB58-132A-4A1C-A37F-C957F690E77E}" type="sibTrans" cxnId="{0B43AE53-91BB-40F7-9FE4-330E36B28F02}">
      <dgm:prSet/>
      <dgm:spPr/>
      <dgm:t>
        <a:bodyPr/>
        <a:lstStyle/>
        <a:p>
          <a:endParaRPr lang="en-US"/>
        </a:p>
      </dgm:t>
    </dgm:pt>
    <dgm:pt modelId="{878A3B2A-051B-46B7-9B08-E4A6B6DB8784}">
      <dgm:prSet phldrT="[Text]" custT="1"/>
      <dgm:spPr/>
      <dgm:t>
        <a:bodyPr/>
        <a:lstStyle/>
        <a:p>
          <a:r>
            <a:rPr lang="en-US" sz="1800" dirty="0"/>
            <a:t>Il Fumo</a:t>
          </a:r>
        </a:p>
      </dgm:t>
    </dgm:pt>
    <dgm:pt modelId="{F1C46B8D-D746-4943-81F1-0F06D853A854}" type="parTrans" cxnId="{24C2C981-80D9-4214-BB8E-CB3C5D07DED7}">
      <dgm:prSet/>
      <dgm:spPr/>
      <dgm:t>
        <a:bodyPr/>
        <a:lstStyle/>
        <a:p>
          <a:endParaRPr lang="en-US"/>
        </a:p>
      </dgm:t>
    </dgm:pt>
    <dgm:pt modelId="{B6BC89C9-E956-4E89-A17C-01D0B45606D4}" type="sibTrans" cxnId="{24C2C981-80D9-4214-BB8E-CB3C5D07DED7}">
      <dgm:prSet/>
      <dgm:spPr/>
      <dgm:t>
        <a:bodyPr/>
        <a:lstStyle/>
        <a:p>
          <a:endParaRPr lang="en-US"/>
        </a:p>
      </dgm:t>
    </dgm:pt>
    <dgm:pt modelId="{40B57E69-9193-4338-A855-876E307480F7}">
      <dgm:prSet phldrT="[Text]"/>
      <dgm:spPr/>
      <dgm:t>
        <a:bodyPr/>
        <a:lstStyle/>
        <a:p>
          <a:r>
            <a:rPr lang="en-US" dirty="0"/>
            <a:t>La trama</a:t>
          </a:r>
        </a:p>
      </dgm:t>
    </dgm:pt>
    <dgm:pt modelId="{7A1EF716-3D00-4C2D-ADBF-406DB2FDE7A5}" type="sibTrans" cxnId="{35A76BEF-381E-4DBA-87A7-B1367524D6E4}">
      <dgm:prSet/>
      <dgm:spPr/>
      <dgm:t>
        <a:bodyPr/>
        <a:lstStyle/>
        <a:p>
          <a:endParaRPr lang="en-US"/>
        </a:p>
      </dgm:t>
    </dgm:pt>
    <dgm:pt modelId="{BBCB5841-0B12-4B83-81FE-E6D3153059ED}" type="parTrans" cxnId="{35A76BEF-381E-4DBA-87A7-B1367524D6E4}">
      <dgm:prSet/>
      <dgm:spPr/>
      <dgm:t>
        <a:bodyPr/>
        <a:lstStyle/>
        <a:p>
          <a:endParaRPr lang="en-US"/>
        </a:p>
      </dgm:t>
    </dgm:pt>
    <dgm:pt modelId="{96A8F9BA-D4CB-454D-8243-8F69718416C1}">
      <dgm:prSet phldrT="[Text]" custT="1"/>
      <dgm:spPr/>
      <dgm:t>
        <a:bodyPr/>
        <a:lstStyle/>
        <a:p>
          <a:r>
            <a:rPr lang="en-US" sz="1600" dirty="0"/>
            <a:t>Realtà come caos e imprevedibiità</a:t>
          </a:r>
        </a:p>
      </dgm:t>
    </dgm:pt>
    <dgm:pt modelId="{E5009374-7E86-4606-B6B2-8296132D89DB}" type="parTrans" cxnId="{F21BC650-7A60-4A68-AB50-9906D9FBA37B}">
      <dgm:prSet/>
      <dgm:spPr/>
      <dgm:t>
        <a:bodyPr/>
        <a:lstStyle/>
        <a:p>
          <a:endParaRPr lang="en-US"/>
        </a:p>
      </dgm:t>
    </dgm:pt>
    <dgm:pt modelId="{28010C81-2031-4712-96DB-BFE75EEC74D0}" type="sibTrans" cxnId="{F21BC650-7A60-4A68-AB50-9906D9FBA37B}">
      <dgm:prSet/>
      <dgm:spPr/>
      <dgm:t>
        <a:bodyPr/>
        <a:lstStyle/>
        <a:p>
          <a:endParaRPr lang="en-US"/>
        </a:p>
      </dgm:t>
    </dgm:pt>
    <dgm:pt modelId="{008CA191-29EB-411F-A8BB-93EE83FBCE5D}">
      <dgm:prSet phldrT="[Text]" custT="1"/>
      <dgm:spPr/>
      <dgm:t>
        <a:bodyPr/>
        <a:lstStyle/>
        <a:p>
          <a:r>
            <a:rPr lang="en-US" sz="1600" dirty="0"/>
            <a:t>Solitudine e alienazione</a:t>
          </a:r>
        </a:p>
      </dgm:t>
    </dgm:pt>
    <dgm:pt modelId="{06A1C8CE-5571-458A-A5FA-A42CC093D8A3}" type="parTrans" cxnId="{095B294E-BFD8-494C-BED7-E82A79973442}">
      <dgm:prSet/>
      <dgm:spPr/>
      <dgm:t>
        <a:bodyPr/>
        <a:lstStyle/>
        <a:p>
          <a:endParaRPr lang="en-US"/>
        </a:p>
      </dgm:t>
    </dgm:pt>
    <dgm:pt modelId="{B1093BEE-FBBC-43CB-AB84-42B2326DAD39}" type="sibTrans" cxnId="{095B294E-BFD8-494C-BED7-E82A79973442}">
      <dgm:prSet/>
      <dgm:spPr/>
      <dgm:t>
        <a:bodyPr/>
        <a:lstStyle/>
        <a:p>
          <a:endParaRPr lang="en-US"/>
        </a:p>
      </dgm:t>
    </dgm:pt>
    <dgm:pt modelId="{769E9790-63EB-497E-874B-8A5BD9A54529}">
      <dgm:prSet phldrT="[Text]" custT="1"/>
      <dgm:spPr/>
      <dgm:t>
        <a:bodyPr/>
        <a:lstStyle/>
        <a:p>
          <a:r>
            <a:rPr lang="en-US" sz="1600" dirty="0"/>
            <a:t>L’uomo senza qualità</a:t>
          </a:r>
        </a:p>
      </dgm:t>
    </dgm:pt>
    <dgm:pt modelId="{E957D102-E005-4258-B077-053E2A2210BA}" type="parTrans" cxnId="{2E892C93-23AA-44E3-92B9-DB16793B69D3}">
      <dgm:prSet/>
      <dgm:spPr/>
      <dgm:t>
        <a:bodyPr/>
        <a:lstStyle/>
        <a:p>
          <a:endParaRPr lang="en-US"/>
        </a:p>
      </dgm:t>
    </dgm:pt>
    <dgm:pt modelId="{3A339FA7-1691-4BDE-AA65-5BEC33FCF0C7}" type="sibTrans" cxnId="{2E892C93-23AA-44E3-92B9-DB16793B69D3}">
      <dgm:prSet/>
      <dgm:spPr/>
      <dgm:t>
        <a:bodyPr/>
        <a:lstStyle/>
        <a:p>
          <a:endParaRPr lang="en-US"/>
        </a:p>
      </dgm:t>
    </dgm:pt>
    <dgm:pt modelId="{1FEB1762-BD14-4D93-B548-24419CA333F8}">
      <dgm:prSet phldrT="[Text]" custT="1"/>
      <dgm:spPr/>
      <dgm:t>
        <a:bodyPr/>
        <a:lstStyle/>
        <a:p>
          <a:r>
            <a:rPr lang="en-US" sz="1800" dirty="0"/>
            <a:t>la morte del padre</a:t>
          </a:r>
        </a:p>
      </dgm:t>
    </dgm:pt>
    <dgm:pt modelId="{5D6B2C5D-FDD9-45B6-862B-67F65C795B2F}" type="parTrans" cxnId="{CB8D0066-8A09-40C0-82ED-E336B833E627}">
      <dgm:prSet/>
      <dgm:spPr/>
      <dgm:t>
        <a:bodyPr/>
        <a:lstStyle/>
        <a:p>
          <a:endParaRPr lang="en-US"/>
        </a:p>
      </dgm:t>
    </dgm:pt>
    <dgm:pt modelId="{96126A5F-B40B-4D38-975F-88E4249AB91B}" type="sibTrans" cxnId="{CB8D0066-8A09-40C0-82ED-E336B833E627}">
      <dgm:prSet/>
      <dgm:spPr/>
      <dgm:t>
        <a:bodyPr/>
        <a:lstStyle/>
        <a:p>
          <a:endParaRPr lang="en-US"/>
        </a:p>
      </dgm:t>
    </dgm:pt>
    <dgm:pt modelId="{04A19988-284A-4135-A770-8D9E56C29BC3}">
      <dgm:prSet phldrT="[Text]" custT="1"/>
      <dgm:spPr/>
      <dgm:t>
        <a:bodyPr/>
        <a:lstStyle/>
        <a:p>
          <a:r>
            <a:rPr lang="en-US" sz="1600" dirty="0"/>
            <a:t>La continua messa in discussione di sè stesso</a:t>
          </a:r>
        </a:p>
      </dgm:t>
    </dgm:pt>
    <dgm:pt modelId="{2C0C17AB-DCB4-4725-9643-4BFEC1AB22E4}" type="parTrans" cxnId="{38388DF3-44FA-4D91-A8F8-0BD662EC80E0}">
      <dgm:prSet/>
      <dgm:spPr/>
      <dgm:t>
        <a:bodyPr/>
        <a:lstStyle/>
        <a:p>
          <a:endParaRPr lang="en-US"/>
        </a:p>
      </dgm:t>
    </dgm:pt>
    <dgm:pt modelId="{417414FB-6E43-49EE-AC44-4C1E6FA6E483}" type="sibTrans" cxnId="{38388DF3-44FA-4D91-A8F8-0BD662EC80E0}">
      <dgm:prSet/>
      <dgm:spPr/>
      <dgm:t>
        <a:bodyPr/>
        <a:lstStyle/>
        <a:p>
          <a:endParaRPr lang="en-US"/>
        </a:p>
      </dgm:t>
    </dgm:pt>
    <dgm:pt modelId="{B052035E-26AF-480D-8C71-C1F6864BF39A}">
      <dgm:prSet phldrT="[Text]" custT="1"/>
      <dgm:spPr/>
      <dgm:t>
        <a:bodyPr/>
        <a:lstStyle/>
        <a:p>
          <a:r>
            <a:rPr lang="en-US" sz="1800" dirty="0"/>
            <a:t>Lo scambio di funerale</a:t>
          </a:r>
        </a:p>
      </dgm:t>
    </dgm:pt>
    <dgm:pt modelId="{F7FC9588-75FF-4803-AEC2-97A9AB56CEFE}" type="parTrans" cxnId="{DC392550-1340-4F16-AA11-CFC1DBAA67E7}">
      <dgm:prSet/>
      <dgm:spPr/>
      <dgm:t>
        <a:bodyPr/>
        <a:lstStyle/>
        <a:p>
          <a:endParaRPr lang="en-US"/>
        </a:p>
      </dgm:t>
    </dgm:pt>
    <dgm:pt modelId="{1C26A053-995F-4840-B0D2-887100CAE92A}" type="sibTrans" cxnId="{DC392550-1340-4F16-AA11-CFC1DBAA67E7}">
      <dgm:prSet/>
      <dgm:spPr/>
      <dgm:t>
        <a:bodyPr/>
        <a:lstStyle/>
        <a:p>
          <a:endParaRPr lang="en-US"/>
        </a:p>
      </dgm:t>
    </dgm:pt>
    <dgm:pt modelId="{B5DB6850-EDDD-42C2-823E-A734704556BB}">
      <dgm:prSet phldrT="[Text]" custT="1"/>
      <dgm:spPr/>
      <dgm:t>
        <a:bodyPr/>
        <a:lstStyle/>
        <a:p>
          <a:r>
            <a:rPr lang="en-US" sz="1800" dirty="0"/>
            <a:t>La proposta di matrimonio</a:t>
          </a:r>
        </a:p>
      </dgm:t>
    </dgm:pt>
    <dgm:pt modelId="{3B2019A5-413A-470F-909A-CEEDDFB2F2EB}" type="parTrans" cxnId="{E96F99F4-18F5-4BBB-8112-3D52967B9A48}">
      <dgm:prSet/>
      <dgm:spPr/>
      <dgm:t>
        <a:bodyPr/>
        <a:lstStyle/>
        <a:p>
          <a:endParaRPr lang="en-US"/>
        </a:p>
      </dgm:t>
    </dgm:pt>
    <dgm:pt modelId="{CDAA7FED-9BBB-4BA2-A606-A3BCD29C9D70}" type="sibTrans" cxnId="{E96F99F4-18F5-4BBB-8112-3D52967B9A48}">
      <dgm:prSet/>
      <dgm:spPr/>
      <dgm:t>
        <a:bodyPr/>
        <a:lstStyle/>
        <a:p>
          <a:endParaRPr lang="en-US"/>
        </a:p>
      </dgm:t>
    </dgm:pt>
    <dgm:pt modelId="{EEE1C109-B641-4059-BC08-ADC47067A16F}">
      <dgm:prSet phldrT="[Text]" custT="1"/>
      <dgm:spPr/>
      <dgm:t>
        <a:bodyPr/>
        <a:lstStyle/>
        <a:p>
          <a:r>
            <a:rPr lang="en-US" sz="1800" dirty="0"/>
            <a:t>L’amante</a:t>
          </a:r>
        </a:p>
      </dgm:t>
    </dgm:pt>
    <dgm:pt modelId="{D8FF9AE3-64D5-4561-9F1C-FD0FD8039AB0}" type="parTrans" cxnId="{5E4403F8-F435-476D-8C58-3B81F0256B44}">
      <dgm:prSet/>
      <dgm:spPr/>
      <dgm:t>
        <a:bodyPr/>
        <a:lstStyle/>
        <a:p>
          <a:endParaRPr lang="en-US"/>
        </a:p>
      </dgm:t>
    </dgm:pt>
    <dgm:pt modelId="{65F76810-80C3-4DED-981D-421C120435AA}" type="sibTrans" cxnId="{5E4403F8-F435-476D-8C58-3B81F0256B44}">
      <dgm:prSet/>
      <dgm:spPr/>
      <dgm:t>
        <a:bodyPr/>
        <a:lstStyle/>
        <a:p>
          <a:endParaRPr lang="en-US"/>
        </a:p>
      </dgm:t>
    </dgm:pt>
    <dgm:pt modelId="{EFBCDEC9-E354-46B1-B059-DE88E218359C}">
      <dgm:prSet phldrT="[Text]" custT="1"/>
      <dgm:spPr/>
      <dgm:t>
        <a:bodyPr/>
        <a:lstStyle/>
        <a:p>
          <a:r>
            <a:rPr lang="en-US" sz="1800" dirty="0"/>
            <a:t>La Storia di una associazione commerciale</a:t>
          </a:r>
        </a:p>
      </dgm:t>
    </dgm:pt>
    <dgm:pt modelId="{DE7E68A9-0643-44CB-B4F9-02F059DFB72A}" type="parTrans" cxnId="{0E3B8D09-7284-4FE3-A8A4-403A46F0DB65}">
      <dgm:prSet/>
      <dgm:spPr/>
      <dgm:t>
        <a:bodyPr/>
        <a:lstStyle/>
        <a:p>
          <a:endParaRPr lang="en-US"/>
        </a:p>
      </dgm:t>
    </dgm:pt>
    <dgm:pt modelId="{9A3638F6-CACF-401C-8F9E-1CC36C9F7F41}" type="sibTrans" cxnId="{0E3B8D09-7284-4FE3-A8A4-403A46F0DB65}">
      <dgm:prSet/>
      <dgm:spPr/>
      <dgm:t>
        <a:bodyPr/>
        <a:lstStyle/>
        <a:p>
          <a:endParaRPr lang="en-US"/>
        </a:p>
      </dgm:t>
    </dgm:pt>
    <dgm:pt modelId="{C52815FF-9E6E-464A-B816-49F2389A12DF}">
      <dgm:prSet phldrT="[Text]" custT="1"/>
      <dgm:spPr/>
      <dgm:t>
        <a:bodyPr/>
        <a:lstStyle/>
        <a:p>
          <a:r>
            <a:rPr lang="en-US" sz="1800" dirty="0"/>
            <a:t>La psicoanalisi </a:t>
          </a:r>
        </a:p>
      </dgm:t>
    </dgm:pt>
    <dgm:pt modelId="{BB1A632D-A33E-4021-B397-44ED7DC5FD8A}" type="parTrans" cxnId="{38A26A9C-99D3-44F5-84D2-31AE0359AAA8}">
      <dgm:prSet/>
      <dgm:spPr/>
      <dgm:t>
        <a:bodyPr/>
        <a:lstStyle/>
        <a:p>
          <a:endParaRPr lang="en-US"/>
        </a:p>
      </dgm:t>
    </dgm:pt>
    <dgm:pt modelId="{011F954A-1CE8-4380-9B65-67596887236F}" type="sibTrans" cxnId="{38A26A9C-99D3-44F5-84D2-31AE0359AAA8}">
      <dgm:prSet/>
      <dgm:spPr/>
      <dgm:t>
        <a:bodyPr/>
        <a:lstStyle/>
        <a:p>
          <a:endParaRPr lang="en-US"/>
        </a:p>
      </dgm:t>
    </dgm:pt>
    <dgm:pt modelId="{9863F012-303F-4DDD-BA37-F3EBBC5F5175}">
      <dgm:prSet custT="1"/>
      <dgm:spPr/>
      <dgm:t>
        <a:bodyPr/>
        <a:lstStyle/>
        <a:p>
          <a:r>
            <a:rPr lang="it-IT" sz="1400" dirty="0"/>
            <a:t>Lo psicanalista, lo pubblica </a:t>
          </a:r>
        </a:p>
      </dgm:t>
    </dgm:pt>
    <dgm:pt modelId="{DD37C294-C922-4473-8EFE-733A7196063F}" type="parTrans" cxnId="{8D90DAC9-7BD3-4A5B-B2E1-79E525648C14}">
      <dgm:prSet/>
      <dgm:spPr/>
      <dgm:t>
        <a:bodyPr/>
        <a:lstStyle/>
        <a:p>
          <a:endParaRPr lang="en-US"/>
        </a:p>
      </dgm:t>
    </dgm:pt>
    <dgm:pt modelId="{7AD0C093-1350-4E85-99C5-13BA1913B845}" type="sibTrans" cxnId="{8D90DAC9-7BD3-4A5B-B2E1-79E525648C14}">
      <dgm:prSet/>
      <dgm:spPr/>
      <dgm:t>
        <a:bodyPr/>
        <a:lstStyle/>
        <a:p>
          <a:endParaRPr lang="en-US"/>
        </a:p>
      </dgm:t>
    </dgm:pt>
    <dgm:pt modelId="{234307B7-FCD1-4C43-868B-9EA280AEE407}">
      <dgm:prSet custT="1"/>
      <dgm:spPr/>
      <dgm:t>
        <a:bodyPr/>
        <a:lstStyle/>
        <a:p>
          <a:r>
            <a:rPr lang="it-IT" sz="1400" dirty="0"/>
            <a:t>Il susseguirsi di pentimenti, buoni propositi e fallimenti che si realizza rispetto al fumo si estende anche alle circostanze della Vita. </a:t>
          </a:r>
        </a:p>
      </dgm:t>
    </dgm:pt>
    <dgm:pt modelId="{34875F60-EFF4-4BFE-B555-6EA50DA09485}" type="parTrans" cxnId="{93B87BFB-4646-45B7-AC93-01830F36902F}">
      <dgm:prSet/>
      <dgm:spPr/>
      <dgm:t>
        <a:bodyPr/>
        <a:lstStyle/>
        <a:p>
          <a:endParaRPr lang="en-US"/>
        </a:p>
      </dgm:t>
    </dgm:pt>
    <dgm:pt modelId="{1E9286C6-2152-4F09-B815-F726C909636C}" type="sibTrans" cxnId="{93B87BFB-4646-45B7-AC93-01830F36902F}">
      <dgm:prSet/>
      <dgm:spPr/>
      <dgm:t>
        <a:bodyPr/>
        <a:lstStyle/>
        <a:p>
          <a:endParaRPr lang="en-US"/>
        </a:p>
      </dgm:t>
    </dgm:pt>
    <dgm:pt modelId="{D8A7FF3F-8402-4F28-8847-FB6198B8E2C8}">
      <dgm:prSet custT="1"/>
      <dgm:spPr/>
      <dgm:t>
        <a:bodyPr/>
        <a:lstStyle/>
        <a:p>
          <a:r>
            <a:rPr lang="it-IT" sz="1400" dirty="0"/>
            <a:t>Alla fine la guerra sorprende Zeno ed egli ne rimane sconvolto. La sorte lo aiuta e si arricchirsce. </a:t>
          </a:r>
        </a:p>
      </dgm:t>
    </dgm:pt>
    <dgm:pt modelId="{32B48D17-54A6-49D6-B5E5-B9FAF500DC28}" type="parTrans" cxnId="{B0F17188-3924-42C8-9FB9-EF89DC151F92}">
      <dgm:prSet/>
      <dgm:spPr/>
      <dgm:t>
        <a:bodyPr/>
        <a:lstStyle/>
        <a:p>
          <a:endParaRPr lang="en-US"/>
        </a:p>
      </dgm:t>
    </dgm:pt>
    <dgm:pt modelId="{65C9DA1C-7AAD-4F82-950C-5B9A7D5684EE}" type="sibTrans" cxnId="{B0F17188-3924-42C8-9FB9-EF89DC151F92}">
      <dgm:prSet/>
      <dgm:spPr/>
      <dgm:t>
        <a:bodyPr/>
        <a:lstStyle/>
        <a:p>
          <a:endParaRPr lang="en-US"/>
        </a:p>
      </dgm:t>
    </dgm:pt>
    <dgm:pt modelId="{BA01BFDD-AC29-4131-9FA1-67A60EAE76EC}" type="pres">
      <dgm:prSet presAssocID="{A485A3C7-92D3-42B7-9EB1-869BE9C8CC62}" presName="linearFlow" presStyleCnt="0">
        <dgm:presLayoutVars>
          <dgm:dir/>
          <dgm:animLvl val="lvl"/>
          <dgm:resizeHandles/>
        </dgm:presLayoutVars>
      </dgm:prSet>
      <dgm:spPr/>
    </dgm:pt>
    <dgm:pt modelId="{DE88AD25-97FD-43E1-9D08-637A159C62CC}" type="pres">
      <dgm:prSet presAssocID="{1E69CE56-7E02-41D9-A280-63E7239DFFFB}" presName="compositeNode" presStyleCnt="0">
        <dgm:presLayoutVars>
          <dgm:bulletEnabled val="1"/>
        </dgm:presLayoutVars>
      </dgm:prSet>
      <dgm:spPr/>
    </dgm:pt>
    <dgm:pt modelId="{51FA587D-BFB9-46FF-B078-3A4FE55EAFC9}" type="pres">
      <dgm:prSet presAssocID="{1E69CE56-7E02-41D9-A280-63E7239DFFFB}" presName="image" presStyleLbl="fgImgPlace1" presStyleIdx="0" presStyleCnt="3"/>
      <dgm:spPr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6B3CEC0-BAFC-4405-9C85-14C51F70E1A1}" type="pres">
      <dgm:prSet presAssocID="{1E69CE56-7E02-41D9-A280-63E7239DFFFB}" presName="childNode" presStyleLbl="node1" presStyleIdx="0" presStyleCnt="3" custScaleX="99966">
        <dgm:presLayoutVars>
          <dgm:bulletEnabled val="1"/>
        </dgm:presLayoutVars>
      </dgm:prSet>
      <dgm:spPr/>
    </dgm:pt>
    <dgm:pt modelId="{EA748B7D-C22E-4B4A-B1A5-226899CFD7DD}" type="pres">
      <dgm:prSet presAssocID="{1E69CE56-7E02-41D9-A280-63E7239DFFFB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A11B0E7C-DDD6-4331-86AB-741DB7978999}" type="pres">
      <dgm:prSet presAssocID="{FF13EB65-CB5E-4405-AD8A-393D254C9B70}" presName="sibTrans" presStyleCnt="0"/>
      <dgm:spPr/>
    </dgm:pt>
    <dgm:pt modelId="{70253766-94F0-4095-9F02-A8BE18756DBC}" type="pres">
      <dgm:prSet presAssocID="{40B57E69-9193-4338-A855-876E307480F7}" presName="compositeNode" presStyleCnt="0">
        <dgm:presLayoutVars>
          <dgm:bulletEnabled val="1"/>
        </dgm:presLayoutVars>
      </dgm:prSet>
      <dgm:spPr/>
    </dgm:pt>
    <dgm:pt modelId="{A34382C9-89A7-4C1A-B74C-17A1B3AB93BC}" type="pres">
      <dgm:prSet presAssocID="{40B57E69-9193-4338-A855-876E307480F7}" presName="image" presStyleLbl="fgImgPlace1" presStyleIdx="1" presStyleCnt="3"/>
      <dgm:spPr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A100884-F389-4750-94F2-4CFA529575AD}" type="pres">
      <dgm:prSet presAssocID="{40B57E69-9193-4338-A855-876E307480F7}" presName="childNode" presStyleLbl="node1" presStyleIdx="1" presStyleCnt="3" custLinFactNeighborX="2089" custLinFactNeighborY="-1321">
        <dgm:presLayoutVars>
          <dgm:bulletEnabled val="1"/>
        </dgm:presLayoutVars>
      </dgm:prSet>
      <dgm:spPr/>
    </dgm:pt>
    <dgm:pt modelId="{665FCADC-B8E3-46C0-8988-A438948B0EC8}" type="pres">
      <dgm:prSet presAssocID="{40B57E69-9193-4338-A855-876E307480F7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4A67140A-A130-4BF9-A6F5-DAD3010C9435}" type="pres">
      <dgm:prSet presAssocID="{7A1EF716-3D00-4C2D-ADBF-406DB2FDE7A5}" presName="sibTrans" presStyleCnt="0"/>
      <dgm:spPr/>
    </dgm:pt>
    <dgm:pt modelId="{3A653016-FABD-4463-9F78-D96DE5786F8B}" type="pres">
      <dgm:prSet presAssocID="{D07511E0-38A0-415D-AA53-84B975D9EC34}" presName="compositeNode" presStyleCnt="0">
        <dgm:presLayoutVars>
          <dgm:bulletEnabled val="1"/>
        </dgm:presLayoutVars>
      </dgm:prSet>
      <dgm:spPr/>
    </dgm:pt>
    <dgm:pt modelId="{FC4A6B62-989B-4DF6-BEFC-DB519D02A02D}" type="pres">
      <dgm:prSet presAssocID="{D07511E0-38A0-415D-AA53-84B975D9EC34}" presName="image" presStyleLbl="fgImgPlace1" presStyleIdx="2" presStyleCnt="3"/>
      <dgm:spPr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C0D0628-F1D2-4CA7-B182-84A14E33E21D}" type="pres">
      <dgm:prSet presAssocID="{D07511E0-38A0-415D-AA53-84B975D9EC34}" presName="childNode" presStyleLbl="node1" presStyleIdx="2" presStyleCnt="3" custScaleY="99783" custLinFactNeighborX="-299" custLinFactNeighborY="-1212">
        <dgm:presLayoutVars>
          <dgm:bulletEnabled val="1"/>
        </dgm:presLayoutVars>
      </dgm:prSet>
      <dgm:spPr/>
    </dgm:pt>
    <dgm:pt modelId="{212AABFB-0943-4883-B819-664B13869B1C}" type="pres">
      <dgm:prSet presAssocID="{D07511E0-38A0-415D-AA53-84B975D9EC34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0E3B8D09-7284-4FE3-A8A4-403A46F0DB65}" srcId="{D07511E0-38A0-415D-AA53-84B975D9EC34}" destId="{EFBCDEC9-E354-46B1-B059-DE88E218359C}" srcOrd="5" destOrd="0" parTransId="{DE7E68A9-0643-44CB-B4F9-02F059DFB72A}" sibTransId="{9A3638F6-CACF-401C-8F9E-1CC36C9F7F41}"/>
    <dgm:cxn modelId="{DED87D0B-B967-4288-9726-734EC3D1A20E}" type="presOf" srcId="{B5DB6850-EDDD-42C2-823E-A734704556BB}" destId="{AC0D0628-F1D2-4CA7-B182-84A14E33E21D}" srcOrd="0" destOrd="2" presId="urn:microsoft.com/office/officeart/2005/8/layout/hList2"/>
    <dgm:cxn modelId="{13454D0C-73FE-4631-B253-8E99778E41B5}" type="presOf" srcId="{008CA191-29EB-411F-A8BB-93EE83FBCE5D}" destId="{66B3CEC0-BAFC-4405-9C85-14C51F70E1A1}" srcOrd="0" destOrd="3" presId="urn:microsoft.com/office/officeart/2005/8/layout/hList2"/>
    <dgm:cxn modelId="{0A3E7F26-6FCE-47DF-AA2A-BD5386B34C68}" srcId="{1E69CE56-7E02-41D9-A280-63E7239DFFFB}" destId="{8B6398D6-6A7D-47C0-8898-B6BDD4B7FE34}" srcOrd="1" destOrd="0" parTransId="{59941CB6-2B7D-4B35-AA3F-9690D7782F74}" sibTransId="{D1D3AA94-AE87-4C76-AF9F-0F1C178BA4F2}"/>
    <dgm:cxn modelId="{6D47FB34-BBDD-4834-A803-4A662FFD7106}" type="presOf" srcId="{1E69CE56-7E02-41D9-A280-63E7239DFFFB}" destId="{EA748B7D-C22E-4B4A-B1A5-226899CFD7DD}" srcOrd="0" destOrd="0" presId="urn:microsoft.com/office/officeart/2005/8/layout/hList2"/>
    <dgm:cxn modelId="{732FCE35-6FF0-4B80-9997-CD527ED68B76}" type="presOf" srcId="{769E9790-63EB-497E-874B-8A5BD9A54529}" destId="{66B3CEC0-BAFC-4405-9C85-14C51F70E1A1}" srcOrd="0" destOrd="4" presId="urn:microsoft.com/office/officeart/2005/8/layout/hList2"/>
    <dgm:cxn modelId="{CE13903D-7A4E-48FA-A38C-6D3F84062822}" type="presOf" srcId="{D8A7FF3F-8402-4F28-8847-FB6198B8E2C8}" destId="{FA100884-F389-4750-94F2-4CFA529575AD}" srcOrd="0" destOrd="3" presId="urn:microsoft.com/office/officeart/2005/8/layout/hList2"/>
    <dgm:cxn modelId="{C438EB5B-A973-4C1C-BC6C-A70FE61C5646}" srcId="{40B57E69-9193-4338-A855-876E307480F7}" destId="{10A41CC5-1E5B-4208-B45A-0FEDD1F4CD82}" srcOrd="0" destOrd="0" parTransId="{A324FDBB-AA26-4484-BEA9-A3F968D3252E}" sibTransId="{A1B7C6DB-4C36-4BAD-A65A-5E31B6DFB349}"/>
    <dgm:cxn modelId="{899D405F-6BE3-4177-9C41-605F0BB60934}" type="presOf" srcId="{96A8F9BA-D4CB-454D-8243-8F69718416C1}" destId="{66B3CEC0-BAFC-4405-9C85-14C51F70E1A1}" srcOrd="0" destOrd="2" presId="urn:microsoft.com/office/officeart/2005/8/layout/hList2"/>
    <dgm:cxn modelId="{68B0D65F-00DA-4414-841E-19C8BEEBF173}" type="presOf" srcId="{EEE1C109-B641-4059-BC08-ADC47067A16F}" destId="{AC0D0628-F1D2-4CA7-B182-84A14E33E21D}" srcOrd="0" destOrd="3" presId="urn:microsoft.com/office/officeart/2005/8/layout/hList2"/>
    <dgm:cxn modelId="{14A60B45-D82B-4E2F-8B5B-22BB2E035AB8}" type="presOf" srcId="{24EAB0D0-5C02-45E9-A2A0-E81C4867C918}" destId="{66B3CEC0-BAFC-4405-9C85-14C51F70E1A1}" srcOrd="0" destOrd="0" presId="urn:microsoft.com/office/officeart/2005/8/layout/hList2"/>
    <dgm:cxn modelId="{6EBD6245-D2F0-4FBA-943A-50DE5EEE7F29}" type="presOf" srcId="{C52815FF-9E6E-464A-B816-49F2389A12DF}" destId="{AC0D0628-F1D2-4CA7-B182-84A14E33E21D}" srcOrd="0" destOrd="6" presId="urn:microsoft.com/office/officeart/2005/8/layout/hList2"/>
    <dgm:cxn modelId="{6C075665-D5AE-4CDD-B335-59DC41E406BF}" type="presOf" srcId="{04A19988-284A-4135-A770-8D9E56C29BC3}" destId="{66B3CEC0-BAFC-4405-9C85-14C51F70E1A1}" srcOrd="0" destOrd="5" presId="urn:microsoft.com/office/officeart/2005/8/layout/hList2"/>
    <dgm:cxn modelId="{CB8D0066-8A09-40C0-82ED-E336B833E627}" srcId="{D07511E0-38A0-415D-AA53-84B975D9EC34}" destId="{1FEB1762-BD14-4D93-B548-24419CA333F8}" srcOrd="1" destOrd="0" parTransId="{5D6B2C5D-FDD9-45B6-862B-67F65C795B2F}" sibTransId="{96126A5F-B40B-4D38-975F-88E4249AB91B}"/>
    <dgm:cxn modelId="{D12CAD66-42B9-4EEE-8225-265242537F6D}" type="presOf" srcId="{EFBCDEC9-E354-46B1-B059-DE88E218359C}" destId="{AC0D0628-F1D2-4CA7-B182-84A14E33E21D}" srcOrd="0" destOrd="5" presId="urn:microsoft.com/office/officeart/2005/8/layout/hList2"/>
    <dgm:cxn modelId="{095B294E-BFD8-494C-BED7-E82A79973442}" srcId="{1E69CE56-7E02-41D9-A280-63E7239DFFFB}" destId="{008CA191-29EB-411F-A8BB-93EE83FBCE5D}" srcOrd="3" destOrd="0" parTransId="{06A1C8CE-5571-458A-A5FA-A42CC093D8A3}" sibTransId="{B1093BEE-FBBC-43CB-AB84-42B2326DAD39}"/>
    <dgm:cxn modelId="{DC392550-1340-4F16-AA11-CFC1DBAA67E7}" srcId="{D07511E0-38A0-415D-AA53-84B975D9EC34}" destId="{B052035E-26AF-480D-8C71-C1F6864BF39A}" srcOrd="4" destOrd="0" parTransId="{F7FC9588-75FF-4803-AEC2-97A9AB56CEFE}" sibTransId="{1C26A053-995F-4840-B0D2-887100CAE92A}"/>
    <dgm:cxn modelId="{F21BC650-7A60-4A68-AB50-9906D9FBA37B}" srcId="{1E69CE56-7E02-41D9-A280-63E7239DFFFB}" destId="{96A8F9BA-D4CB-454D-8243-8F69718416C1}" srcOrd="2" destOrd="0" parTransId="{E5009374-7E86-4606-B6B2-8296132D89DB}" sibTransId="{28010C81-2031-4712-96DB-BFE75EEC74D0}"/>
    <dgm:cxn modelId="{0B43AE53-91BB-40F7-9FE4-330E36B28F02}" srcId="{A485A3C7-92D3-42B7-9EB1-869BE9C8CC62}" destId="{D07511E0-38A0-415D-AA53-84B975D9EC34}" srcOrd="2" destOrd="0" parTransId="{9D40E81B-55A6-4C63-B20D-E220786E5E57}" sibTransId="{0B68BB58-132A-4A1C-A37F-C957F690E77E}"/>
    <dgm:cxn modelId="{BC3B7C57-020E-4FDC-A42C-002927603A0F}" srcId="{1E69CE56-7E02-41D9-A280-63E7239DFFFB}" destId="{24EAB0D0-5C02-45E9-A2A0-E81C4867C918}" srcOrd="0" destOrd="0" parTransId="{FEF4C5E8-4B3D-4A0E-A6AB-FC91DE9C9B0A}" sibTransId="{40A65911-426F-42E6-8776-58347FF9BC00}"/>
    <dgm:cxn modelId="{24C2C981-80D9-4214-BB8E-CB3C5D07DED7}" srcId="{D07511E0-38A0-415D-AA53-84B975D9EC34}" destId="{878A3B2A-051B-46B7-9B08-E4A6B6DB8784}" srcOrd="0" destOrd="0" parTransId="{F1C46B8D-D746-4943-81F1-0F06D853A854}" sibTransId="{B6BC89C9-E956-4E89-A17C-01D0B45606D4}"/>
    <dgm:cxn modelId="{B0F17188-3924-42C8-9FB9-EF89DC151F92}" srcId="{40B57E69-9193-4338-A855-876E307480F7}" destId="{D8A7FF3F-8402-4F28-8847-FB6198B8E2C8}" srcOrd="3" destOrd="0" parTransId="{32B48D17-54A6-49D6-B5E5-B9FAF500DC28}" sibTransId="{65C9DA1C-7AAD-4F82-950C-5B9A7D5684EE}"/>
    <dgm:cxn modelId="{CFE8EB8E-9F0A-40F6-8136-DA8688726172}" type="presOf" srcId="{9863F012-303F-4DDD-BA37-F3EBBC5F5175}" destId="{FA100884-F389-4750-94F2-4CFA529575AD}" srcOrd="0" destOrd="1" presId="urn:microsoft.com/office/officeart/2005/8/layout/hList2"/>
    <dgm:cxn modelId="{2E892C93-23AA-44E3-92B9-DB16793B69D3}" srcId="{1E69CE56-7E02-41D9-A280-63E7239DFFFB}" destId="{769E9790-63EB-497E-874B-8A5BD9A54529}" srcOrd="4" destOrd="0" parTransId="{E957D102-E005-4258-B077-053E2A2210BA}" sibTransId="{3A339FA7-1691-4BDE-AA65-5BEC33FCF0C7}"/>
    <dgm:cxn modelId="{38A26A9C-99D3-44F5-84D2-31AE0359AAA8}" srcId="{D07511E0-38A0-415D-AA53-84B975D9EC34}" destId="{C52815FF-9E6E-464A-B816-49F2389A12DF}" srcOrd="6" destOrd="0" parTransId="{BB1A632D-A33E-4021-B397-44ED7DC5FD8A}" sibTransId="{011F954A-1CE8-4380-9B65-67596887236F}"/>
    <dgm:cxn modelId="{A99596A7-CFC4-4B42-B7EB-8D473A31EA18}" type="presOf" srcId="{A485A3C7-92D3-42B7-9EB1-869BE9C8CC62}" destId="{BA01BFDD-AC29-4131-9FA1-67A60EAE76EC}" srcOrd="0" destOrd="0" presId="urn:microsoft.com/office/officeart/2005/8/layout/hList2"/>
    <dgm:cxn modelId="{5A2E17AA-02FA-432B-8FF5-64819E29064A}" type="presOf" srcId="{B052035E-26AF-480D-8C71-C1F6864BF39A}" destId="{AC0D0628-F1D2-4CA7-B182-84A14E33E21D}" srcOrd="0" destOrd="4" presId="urn:microsoft.com/office/officeart/2005/8/layout/hList2"/>
    <dgm:cxn modelId="{26E25FAE-5B3D-4008-A65B-4A69E0130080}" type="presOf" srcId="{8B6398D6-6A7D-47C0-8898-B6BDD4B7FE34}" destId="{66B3CEC0-BAFC-4405-9C85-14C51F70E1A1}" srcOrd="0" destOrd="1" presId="urn:microsoft.com/office/officeart/2005/8/layout/hList2"/>
    <dgm:cxn modelId="{5FCA76B1-8089-4A1B-B4F1-BBADF342A1DB}" type="presOf" srcId="{10A41CC5-1E5B-4208-B45A-0FEDD1F4CD82}" destId="{FA100884-F389-4750-94F2-4CFA529575AD}" srcOrd="0" destOrd="0" presId="urn:microsoft.com/office/officeart/2005/8/layout/hList2"/>
    <dgm:cxn modelId="{32ECAEBB-5093-4683-AF42-FBC360C5754A}" type="presOf" srcId="{878A3B2A-051B-46B7-9B08-E4A6B6DB8784}" destId="{AC0D0628-F1D2-4CA7-B182-84A14E33E21D}" srcOrd="0" destOrd="0" presId="urn:microsoft.com/office/officeart/2005/8/layout/hList2"/>
    <dgm:cxn modelId="{3179B4C5-BBE7-4EA5-B793-21D757B55E9F}" type="presOf" srcId="{234307B7-FCD1-4C43-868B-9EA280AEE407}" destId="{FA100884-F389-4750-94F2-4CFA529575AD}" srcOrd="0" destOrd="2" presId="urn:microsoft.com/office/officeart/2005/8/layout/hList2"/>
    <dgm:cxn modelId="{8D90DAC9-7BD3-4A5B-B2E1-79E525648C14}" srcId="{40B57E69-9193-4338-A855-876E307480F7}" destId="{9863F012-303F-4DDD-BA37-F3EBBC5F5175}" srcOrd="1" destOrd="0" parTransId="{DD37C294-C922-4473-8EFE-733A7196063F}" sibTransId="{7AD0C093-1350-4E85-99C5-13BA1913B845}"/>
    <dgm:cxn modelId="{599D54D2-EF6D-432E-BED6-2B819402CA6D}" type="presOf" srcId="{1FEB1762-BD14-4D93-B548-24419CA333F8}" destId="{AC0D0628-F1D2-4CA7-B182-84A14E33E21D}" srcOrd="0" destOrd="1" presId="urn:microsoft.com/office/officeart/2005/8/layout/hList2"/>
    <dgm:cxn modelId="{2BFB4DD4-D28C-4F28-8611-65A5660E4E40}" type="presOf" srcId="{40B57E69-9193-4338-A855-876E307480F7}" destId="{665FCADC-B8E3-46C0-8988-A438948B0EC8}" srcOrd="0" destOrd="0" presId="urn:microsoft.com/office/officeart/2005/8/layout/hList2"/>
    <dgm:cxn modelId="{E29277D5-B202-489E-BB7F-024AF9AE6BDA}" type="presOf" srcId="{D07511E0-38A0-415D-AA53-84B975D9EC34}" destId="{212AABFB-0943-4883-B819-664B13869B1C}" srcOrd="0" destOrd="0" presId="urn:microsoft.com/office/officeart/2005/8/layout/hList2"/>
    <dgm:cxn modelId="{2AA91FEF-DB21-4D82-8C45-DAF6CC42462A}" srcId="{A485A3C7-92D3-42B7-9EB1-869BE9C8CC62}" destId="{1E69CE56-7E02-41D9-A280-63E7239DFFFB}" srcOrd="0" destOrd="0" parTransId="{7A57E274-F813-4793-BB30-205308769344}" sibTransId="{FF13EB65-CB5E-4405-AD8A-393D254C9B70}"/>
    <dgm:cxn modelId="{35A76BEF-381E-4DBA-87A7-B1367524D6E4}" srcId="{A485A3C7-92D3-42B7-9EB1-869BE9C8CC62}" destId="{40B57E69-9193-4338-A855-876E307480F7}" srcOrd="1" destOrd="0" parTransId="{BBCB5841-0B12-4B83-81FE-E6D3153059ED}" sibTransId="{7A1EF716-3D00-4C2D-ADBF-406DB2FDE7A5}"/>
    <dgm:cxn modelId="{38388DF3-44FA-4D91-A8F8-0BD662EC80E0}" srcId="{1E69CE56-7E02-41D9-A280-63E7239DFFFB}" destId="{04A19988-284A-4135-A770-8D9E56C29BC3}" srcOrd="5" destOrd="0" parTransId="{2C0C17AB-DCB4-4725-9643-4BFEC1AB22E4}" sibTransId="{417414FB-6E43-49EE-AC44-4C1E6FA6E483}"/>
    <dgm:cxn modelId="{E96F99F4-18F5-4BBB-8112-3D52967B9A48}" srcId="{D07511E0-38A0-415D-AA53-84B975D9EC34}" destId="{B5DB6850-EDDD-42C2-823E-A734704556BB}" srcOrd="2" destOrd="0" parTransId="{3B2019A5-413A-470F-909A-CEEDDFB2F2EB}" sibTransId="{CDAA7FED-9BBB-4BA2-A606-A3BCD29C9D70}"/>
    <dgm:cxn modelId="{5E4403F8-F435-476D-8C58-3B81F0256B44}" srcId="{D07511E0-38A0-415D-AA53-84B975D9EC34}" destId="{EEE1C109-B641-4059-BC08-ADC47067A16F}" srcOrd="3" destOrd="0" parTransId="{D8FF9AE3-64D5-4561-9F1C-FD0FD8039AB0}" sibTransId="{65F76810-80C3-4DED-981D-421C120435AA}"/>
    <dgm:cxn modelId="{93B87BFB-4646-45B7-AC93-01830F36902F}" srcId="{40B57E69-9193-4338-A855-876E307480F7}" destId="{234307B7-FCD1-4C43-868B-9EA280AEE407}" srcOrd="2" destOrd="0" parTransId="{34875F60-EFF4-4BFE-B555-6EA50DA09485}" sibTransId="{1E9286C6-2152-4F09-B815-F726C909636C}"/>
    <dgm:cxn modelId="{ABBF7A9B-25FA-4E05-8508-737021C30F09}" type="presParOf" srcId="{BA01BFDD-AC29-4131-9FA1-67A60EAE76EC}" destId="{DE88AD25-97FD-43E1-9D08-637A159C62CC}" srcOrd="0" destOrd="0" presId="urn:microsoft.com/office/officeart/2005/8/layout/hList2"/>
    <dgm:cxn modelId="{D05336F1-2003-4702-AD4E-55CE50689774}" type="presParOf" srcId="{DE88AD25-97FD-43E1-9D08-637A159C62CC}" destId="{51FA587D-BFB9-46FF-B078-3A4FE55EAFC9}" srcOrd="0" destOrd="0" presId="urn:microsoft.com/office/officeart/2005/8/layout/hList2"/>
    <dgm:cxn modelId="{10CBFF80-43E6-41BC-B08F-91C17055F5E1}" type="presParOf" srcId="{DE88AD25-97FD-43E1-9D08-637A159C62CC}" destId="{66B3CEC0-BAFC-4405-9C85-14C51F70E1A1}" srcOrd="1" destOrd="0" presId="urn:microsoft.com/office/officeart/2005/8/layout/hList2"/>
    <dgm:cxn modelId="{5176E591-4680-4AB7-A233-80E69BFEB05E}" type="presParOf" srcId="{DE88AD25-97FD-43E1-9D08-637A159C62CC}" destId="{EA748B7D-C22E-4B4A-B1A5-226899CFD7DD}" srcOrd="2" destOrd="0" presId="urn:microsoft.com/office/officeart/2005/8/layout/hList2"/>
    <dgm:cxn modelId="{A7FBE27F-A8F1-4B7A-9F20-79DED9BA6B2E}" type="presParOf" srcId="{BA01BFDD-AC29-4131-9FA1-67A60EAE76EC}" destId="{A11B0E7C-DDD6-4331-86AB-741DB7978999}" srcOrd="1" destOrd="0" presId="urn:microsoft.com/office/officeart/2005/8/layout/hList2"/>
    <dgm:cxn modelId="{95DB890D-E789-40B1-88B9-C7DC738D9818}" type="presParOf" srcId="{BA01BFDD-AC29-4131-9FA1-67A60EAE76EC}" destId="{70253766-94F0-4095-9F02-A8BE18756DBC}" srcOrd="2" destOrd="0" presId="urn:microsoft.com/office/officeart/2005/8/layout/hList2"/>
    <dgm:cxn modelId="{E49AC8CE-95B9-41B0-B524-EF47A4D6FE53}" type="presParOf" srcId="{70253766-94F0-4095-9F02-A8BE18756DBC}" destId="{A34382C9-89A7-4C1A-B74C-17A1B3AB93BC}" srcOrd="0" destOrd="0" presId="urn:microsoft.com/office/officeart/2005/8/layout/hList2"/>
    <dgm:cxn modelId="{B9F02D4A-2BB7-4F1D-A27A-13E3EC821EE8}" type="presParOf" srcId="{70253766-94F0-4095-9F02-A8BE18756DBC}" destId="{FA100884-F389-4750-94F2-4CFA529575AD}" srcOrd="1" destOrd="0" presId="urn:microsoft.com/office/officeart/2005/8/layout/hList2"/>
    <dgm:cxn modelId="{28D1D6F9-9F27-47B3-9D07-8FC52A7D9663}" type="presParOf" srcId="{70253766-94F0-4095-9F02-A8BE18756DBC}" destId="{665FCADC-B8E3-46C0-8988-A438948B0EC8}" srcOrd="2" destOrd="0" presId="urn:microsoft.com/office/officeart/2005/8/layout/hList2"/>
    <dgm:cxn modelId="{088AD87B-CF61-4476-B8B8-CBD0B376B303}" type="presParOf" srcId="{BA01BFDD-AC29-4131-9FA1-67A60EAE76EC}" destId="{4A67140A-A130-4BF9-A6F5-DAD3010C9435}" srcOrd="3" destOrd="0" presId="urn:microsoft.com/office/officeart/2005/8/layout/hList2"/>
    <dgm:cxn modelId="{762C41B8-2C2A-4EE8-9F7E-A69957924DB0}" type="presParOf" srcId="{BA01BFDD-AC29-4131-9FA1-67A60EAE76EC}" destId="{3A653016-FABD-4463-9F78-D96DE5786F8B}" srcOrd="4" destOrd="0" presId="urn:microsoft.com/office/officeart/2005/8/layout/hList2"/>
    <dgm:cxn modelId="{FF832993-5A85-4E21-90FB-9D24C6D3B626}" type="presParOf" srcId="{3A653016-FABD-4463-9F78-D96DE5786F8B}" destId="{FC4A6B62-989B-4DF6-BEFC-DB519D02A02D}" srcOrd="0" destOrd="0" presId="urn:microsoft.com/office/officeart/2005/8/layout/hList2"/>
    <dgm:cxn modelId="{3BEB8C97-2BF0-494A-BCD1-A280317713A4}" type="presParOf" srcId="{3A653016-FABD-4463-9F78-D96DE5786F8B}" destId="{AC0D0628-F1D2-4CA7-B182-84A14E33E21D}" srcOrd="1" destOrd="0" presId="urn:microsoft.com/office/officeart/2005/8/layout/hList2"/>
    <dgm:cxn modelId="{20AE346A-A70D-46D6-A4B0-D60D945CBE70}" type="presParOf" srcId="{3A653016-FABD-4463-9F78-D96DE5786F8B}" destId="{212AABFB-0943-4883-B819-664B13869B1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48B7D-C22E-4B4A-B1A5-226899CFD7DD}">
      <dsp:nvSpPr>
        <dsp:cNvPr id="0" name=""/>
        <dsp:cNvSpPr/>
      </dsp:nvSpPr>
      <dsp:spPr>
        <a:xfrm rot="16200000">
          <a:off x="-1888441" y="2845294"/>
          <a:ext cx="4329393" cy="437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6081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 temi </a:t>
          </a:r>
        </a:p>
      </dsp:txBody>
      <dsp:txXfrm>
        <a:off x="-1888441" y="2845294"/>
        <a:ext cx="4329393" cy="437761"/>
      </dsp:txXfrm>
    </dsp:sp>
    <dsp:sp modelId="{66B3CEC0-BAFC-4405-9C85-14C51F70E1A1}">
      <dsp:nvSpPr>
        <dsp:cNvPr id="0" name=""/>
        <dsp:cNvSpPr/>
      </dsp:nvSpPr>
      <dsp:spPr>
        <a:xfrm>
          <a:off x="495506" y="899478"/>
          <a:ext cx="2179775" cy="4329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86081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Impulsi e psicoanalisi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Inquietudine e precarietà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Realtà come caos e imprevedibiità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Solitudine e alienazione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L’uomo senza qualità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La continua messa in discussione di sè stesso</a:t>
          </a:r>
        </a:p>
      </dsp:txBody>
      <dsp:txXfrm>
        <a:off x="495506" y="899478"/>
        <a:ext cx="2179775" cy="4329393"/>
      </dsp:txXfrm>
    </dsp:sp>
    <dsp:sp modelId="{51FA587D-BFB9-46FF-B078-3A4FE55EAFC9}">
      <dsp:nvSpPr>
        <dsp:cNvPr id="0" name=""/>
        <dsp:cNvSpPr/>
      </dsp:nvSpPr>
      <dsp:spPr>
        <a:xfrm>
          <a:off x="57374" y="321632"/>
          <a:ext cx="875523" cy="87552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FCADC-B8E3-46C0-8988-A438948B0EC8}">
      <dsp:nvSpPr>
        <dsp:cNvPr id="0" name=""/>
        <dsp:cNvSpPr/>
      </dsp:nvSpPr>
      <dsp:spPr>
        <a:xfrm rot="16200000">
          <a:off x="1287541" y="2845294"/>
          <a:ext cx="4329393" cy="437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6081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La trama</a:t>
          </a:r>
        </a:p>
      </dsp:txBody>
      <dsp:txXfrm>
        <a:off x="1287541" y="2845294"/>
        <a:ext cx="4329393" cy="437761"/>
      </dsp:txXfrm>
    </dsp:sp>
    <dsp:sp modelId="{FA100884-F389-4750-94F2-4CFA529575AD}">
      <dsp:nvSpPr>
        <dsp:cNvPr id="0" name=""/>
        <dsp:cNvSpPr/>
      </dsp:nvSpPr>
      <dsp:spPr>
        <a:xfrm>
          <a:off x="3716670" y="842286"/>
          <a:ext cx="2180516" cy="4329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86081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Zeno per guarire dal vizio del fumo scrive un diario.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Lo psicanalista, lo pubblica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Il susseguirsi di pentimenti, buoni propositi e fallimenti che si realizza rispetto al fumo si estende anche alle circostanze della Vita.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Alla fine la guerra sorprende Zeno ed egli ne rimane sconvolto. La sorte lo aiuta e si arricchirsce. </a:t>
          </a:r>
        </a:p>
      </dsp:txBody>
      <dsp:txXfrm>
        <a:off x="3716670" y="842286"/>
        <a:ext cx="2180516" cy="4329393"/>
      </dsp:txXfrm>
    </dsp:sp>
    <dsp:sp modelId="{A34382C9-89A7-4C1A-B74C-17A1B3AB93BC}">
      <dsp:nvSpPr>
        <dsp:cNvPr id="0" name=""/>
        <dsp:cNvSpPr/>
      </dsp:nvSpPr>
      <dsp:spPr>
        <a:xfrm>
          <a:off x="3233357" y="321632"/>
          <a:ext cx="875523" cy="87552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AABFB-0943-4883-B819-664B13869B1C}">
      <dsp:nvSpPr>
        <dsp:cNvPr id="0" name=""/>
        <dsp:cNvSpPr/>
      </dsp:nvSpPr>
      <dsp:spPr>
        <a:xfrm rot="16200000">
          <a:off x="4463895" y="2845294"/>
          <a:ext cx="4329393" cy="437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6081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Gli episodi</a:t>
          </a:r>
        </a:p>
      </dsp:txBody>
      <dsp:txXfrm>
        <a:off x="4463895" y="2845294"/>
        <a:ext cx="4329393" cy="437761"/>
      </dsp:txXfrm>
    </dsp:sp>
    <dsp:sp modelId="{AC0D0628-F1D2-4CA7-B182-84A14E33E21D}">
      <dsp:nvSpPr>
        <dsp:cNvPr id="0" name=""/>
        <dsp:cNvSpPr/>
      </dsp:nvSpPr>
      <dsp:spPr>
        <a:xfrm>
          <a:off x="6840953" y="851703"/>
          <a:ext cx="2180516" cy="4319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86081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Il Fumo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la morte del padre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La proposta di matrimonio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L’amante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Lo scambio di funerale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La Storia di una associazione commerciale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La psicoanalisi </a:t>
          </a:r>
        </a:p>
      </dsp:txBody>
      <dsp:txXfrm>
        <a:off x="6840953" y="851703"/>
        <a:ext cx="2180516" cy="4319999"/>
      </dsp:txXfrm>
    </dsp:sp>
    <dsp:sp modelId="{FC4A6B62-989B-4DF6-BEFC-DB519D02A02D}">
      <dsp:nvSpPr>
        <dsp:cNvPr id="0" name=""/>
        <dsp:cNvSpPr/>
      </dsp:nvSpPr>
      <dsp:spPr>
        <a:xfrm>
          <a:off x="6409712" y="321632"/>
          <a:ext cx="875523" cy="87552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55371-E40F-49AE-9C75-EE6FC40ED630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17B3D-A491-4524-8A39-40CB6FDFB3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78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FC14-CF98-433C-ADBE-8A9DFED4E8F1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2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F7D7-6362-476D-9C53-8C1985834F1E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3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012D-462E-4D5B-A52F-A934D4B29C24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1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6356-23AC-4F47-BB0A-44D429550B19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39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860-C88E-4F61-8F9D-CE9AA00CB081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17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4009-B667-430F-89F8-9BB33E04ECEF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58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337F-2F1B-4684-AE31-90F450FF49AD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03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0AC-6C75-4A77-86BC-7D124CBDDBA9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55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1050CB3-60F3-46B6-B190-EBD2E9288FBC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0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8F30-543F-4AE3-9EF0-4FED320050C4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2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269D-0A55-44AC-A624-80096CCA1206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0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4B5-7F07-4A71-8659-DD753391FFBE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4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0768-E472-4410-9A8D-345F0E05A05B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792B-7AFA-4E43-B3A5-A88A7A5B6D97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7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E87-DCC0-4BE5-A8C4-7DFF3C465AB4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1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F3D5-B8BB-446A-92C1-BE40CF069FF9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6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CA-51DF-4E6F-80DF-B9F122EE7D4E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C120-9FEA-49B4-B466-4B4F846968D7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32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Letteratura </a:t>
            </a:r>
            <a:br>
              <a:rPr lang="it-IT" dirty="0"/>
            </a:br>
            <a:r>
              <a:rPr lang="it-IT" sz="2800" dirty="0">
                <a:solidFill>
                  <a:srgbClr val="8C4584"/>
                </a:solidFill>
              </a:rPr>
              <a:t>Italo Svevo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idx="1"/>
          </p:nvPr>
        </p:nvSpPr>
        <p:spPr>
          <a:xfrm>
            <a:off x="6105665" y="2431970"/>
            <a:ext cx="3070034" cy="576262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35AE6"/>
                </a:solidFill>
              </a:rPr>
              <a:t>LA VITA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half" idx="15"/>
          </p:nvPr>
        </p:nvSpPr>
        <p:spPr>
          <a:xfrm>
            <a:off x="6125997" y="3022672"/>
            <a:ext cx="3049702" cy="2913513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 nome: Ettore Schmitz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Nasce a Trieste nel 1861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Autodidatta in letteratura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Pubblica due romanzi senza successo,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chiude in depressione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successo con il suo terzo romanzo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Muore dopo incidente automobilistico (1928)</a:t>
            </a:r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3"/>
          </p:nvPr>
        </p:nvSpPr>
        <p:spPr>
          <a:xfrm>
            <a:off x="8902859" y="2439190"/>
            <a:ext cx="3070025" cy="576262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35AE6"/>
                </a:solidFill>
              </a:rPr>
              <a:t>LE OPERE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sz="half" idx="17"/>
          </p:nvPr>
        </p:nvSpPr>
        <p:spPr>
          <a:xfrm>
            <a:off x="8902859" y="3081334"/>
            <a:ext cx="3070025" cy="2913513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-Una vita-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1892</a:t>
            </a:r>
          </a:p>
          <a:p>
            <a:pPr algn="ctr"/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-Senilità-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1898</a:t>
            </a:r>
          </a:p>
          <a:p>
            <a:pPr algn="ctr"/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-La coscienza di Zeno-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1923</a:t>
            </a:r>
          </a:p>
          <a:p>
            <a:endParaRPr lang="it-IT" dirty="0"/>
          </a:p>
        </p:txBody>
      </p:sp>
      <p:pic>
        <p:nvPicPr>
          <p:cNvPr id="63" name="Content Placeholder 62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69" y="2391642"/>
            <a:ext cx="5609703" cy="3757995"/>
          </a:xfrm>
        </p:spPr>
      </p:pic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>
          <a:xfrm>
            <a:off x="186767" y="6341988"/>
            <a:ext cx="6870660" cy="365125"/>
          </a:xfrm>
        </p:spPr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8780A5A-A28E-4FB4-9CDE-C1DA7E93F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8773" y="0"/>
            <a:ext cx="753227" cy="7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7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41" y="753227"/>
            <a:ext cx="9613861" cy="1080938"/>
          </a:xfrm>
        </p:spPr>
        <p:txBody>
          <a:bodyPr/>
          <a:lstStyle/>
          <a:p>
            <a:r>
              <a:rPr lang="it-IT" dirty="0"/>
              <a:t>Letteratura</a:t>
            </a:r>
            <a:br>
              <a:rPr lang="it-IT" dirty="0">
                <a:solidFill>
                  <a:srgbClr val="F35AE6"/>
                </a:solidFill>
              </a:rPr>
            </a:br>
            <a:r>
              <a:rPr lang="it-IT" sz="2800" dirty="0">
                <a:solidFill>
                  <a:srgbClr val="8C4584"/>
                </a:solidFill>
              </a:rPr>
              <a:t>La coscienza di Zeno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5048" y="6301948"/>
            <a:ext cx="6870660" cy="365125"/>
          </a:xfrm>
        </p:spPr>
        <p:txBody>
          <a:bodyPr/>
          <a:lstStyle/>
          <a:p>
            <a:r>
              <a:rPr lang="en-US" dirty="0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48" y="327765"/>
            <a:ext cx="2553193" cy="3557412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12244441"/>
              </p:ext>
            </p:extLst>
          </p:nvPr>
        </p:nvGraphicFramePr>
        <p:xfrm>
          <a:off x="2798241" y="1686318"/>
          <a:ext cx="9085365" cy="555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F5E358AB-4226-43B4-A30F-D55188049D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38773" y="0"/>
            <a:ext cx="753227" cy="75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9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188</TotalTime>
  <Words>175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Berlin</vt:lpstr>
      <vt:lpstr>Letteratura  Italo Svevo</vt:lpstr>
      <vt:lpstr>Letteratura La coscienza di Zeno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Letteratura</dc:title>
  <dc:creator>Metyou Lanzipedia</dc:creator>
  <cp:lastModifiedBy>Metyou Lanzipedia</cp:lastModifiedBy>
  <cp:revision>20</cp:revision>
  <dcterms:created xsi:type="dcterms:W3CDTF">2016-05-28T08:26:27Z</dcterms:created>
  <dcterms:modified xsi:type="dcterms:W3CDTF">2017-10-09T19:53:03Z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