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  <a:srgbClr val="655046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31705-241C-4EA5-9E3E-FD2E3DF796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70956D-D92D-4A21-899F-1A53E5AE2B0D}">
      <dgm:prSet phldrT="[Text]"/>
      <dgm:spPr/>
      <dgm:t>
        <a:bodyPr/>
        <a:lstStyle/>
        <a:p>
          <a:r>
            <a:rPr lang="en-US" dirty="0" err="1"/>
            <a:t>Nascita</a:t>
          </a:r>
          <a:r>
            <a:rPr lang="en-US" dirty="0"/>
            <a:t> Della </a:t>
          </a:r>
          <a:r>
            <a:rPr lang="en-US" dirty="0" err="1"/>
            <a:t>Fiba</a:t>
          </a:r>
          <a:endParaRPr lang="en-US" dirty="0"/>
        </a:p>
      </dgm:t>
    </dgm:pt>
    <dgm:pt modelId="{A2DF22DC-7D0A-4766-A53A-C81FD80318C3}" type="parTrans" cxnId="{277C41D7-7BBA-4520-8FC7-C4DC41F7E414}">
      <dgm:prSet/>
      <dgm:spPr/>
      <dgm:t>
        <a:bodyPr/>
        <a:lstStyle/>
        <a:p>
          <a:endParaRPr lang="en-US"/>
        </a:p>
      </dgm:t>
    </dgm:pt>
    <dgm:pt modelId="{D2A02DDF-574C-4453-B24B-B2123C128787}" type="sibTrans" cxnId="{277C41D7-7BBA-4520-8FC7-C4DC41F7E414}">
      <dgm:prSet/>
      <dgm:spPr/>
      <dgm:t>
        <a:bodyPr/>
        <a:lstStyle/>
        <a:p>
          <a:endParaRPr lang="en-US"/>
        </a:p>
      </dgm:t>
    </dgm:pt>
    <dgm:pt modelId="{5C2805F7-8C8C-4174-8264-2D26857F84BC}">
      <dgm:prSet phldrT="[Text]"/>
      <dgm:spPr/>
      <dgm:t>
        <a:bodyPr/>
        <a:lstStyle/>
        <a:p>
          <a:r>
            <a:rPr lang="en-US" dirty="0" err="1"/>
            <a:t>Nascita</a:t>
          </a:r>
          <a:r>
            <a:rPr lang="en-US" dirty="0"/>
            <a:t> dell’ NBA</a:t>
          </a:r>
        </a:p>
      </dgm:t>
    </dgm:pt>
    <dgm:pt modelId="{FD03CAF5-953E-4B65-B7B4-7FB3F53C22A7}" type="parTrans" cxnId="{65CD558B-9BF8-4E6A-83CD-8C3FA8798557}">
      <dgm:prSet/>
      <dgm:spPr/>
      <dgm:t>
        <a:bodyPr/>
        <a:lstStyle/>
        <a:p>
          <a:endParaRPr lang="en-US"/>
        </a:p>
      </dgm:t>
    </dgm:pt>
    <dgm:pt modelId="{F62EC102-28EC-43AA-A146-802BBB1429CF}" type="sibTrans" cxnId="{65CD558B-9BF8-4E6A-83CD-8C3FA8798557}">
      <dgm:prSet/>
      <dgm:spPr/>
      <dgm:t>
        <a:bodyPr/>
        <a:lstStyle/>
        <a:p>
          <a:endParaRPr lang="en-US"/>
        </a:p>
      </dgm:t>
    </dgm:pt>
    <dgm:pt modelId="{4A31205B-02DB-4E88-B4C8-573E00B78F1A}">
      <dgm:prSet phldrT="[Text]"/>
      <dgm:spPr/>
      <dgm:t>
        <a:bodyPr/>
        <a:lstStyle/>
        <a:p>
          <a:r>
            <a:rPr lang="en-US" dirty="0"/>
            <a:t>1932</a:t>
          </a:r>
        </a:p>
      </dgm:t>
    </dgm:pt>
    <dgm:pt modelId="{DDF56CF1-C521-4AF3-9F42-13752DFD244A}" type="parTrans" cxnId="{D2931FDB-71CF-4E67-9806-80CAD565E630}">
      <dgm:prSet/>
      <dgm:spPr/>
      <dgm:t>
        <a:bodyPr/>
        <a:lstStyle/>
        <a:p>
          <a:endParaRPr lang="en-US"/>
        </a:p>
      </dgm:t>
    </dgm:pt>
    <dgm:pt modelId="{45CE8291-B986-4E8A-A0D9-CA47A13C5A14}" type="sibTrans" cxnId="{D2931FDB-71CF-4E67-9806-80CAD565E630}">
      <dgm:prSet/>
      <dgm:spPr/>
      <dgm:t>
        <a:bodyPr/>
        <a:lstStyle/>
        <a:p>
          <a:endParaRPr lang="en-US"/>
        </a:p>
      </dgm:t>
    </dgm:pt>
    <dgm:pt modelId="{493AC197-0C11-47BF-A33D-32F212F270D0}">
      <dgm:prSet phldrT="[Text]"/>
      <dgm:spPr/>
      <dgm:t>
        <a:bodyPr/>
        <a:lstStyle/>
        <a:p>
          <a:r>
            <a:rPr lang="it-IT" dirty="0"/>
            <a:t>1946</a:t>
          </a:r>
          <a:endParaRPr lang="en-US" dirty="0"/>
        </a:p>
      </dgm:t>
    </dgm:pt>
    <dgm:pt modelId="{CB980ADA-5E6D-4C00-84A6-9E1B053CC1A2}" type="parTrans" cxnId="{619ED270-E2E9-4DFD-95DD-313B52D10F4B}">
      <dgm:prSet/>
      <dgm:spPr/>
      <dgm:t>
        <a:bodyPr/>
        <a:lstStyle/>
        <a:p>
          <a:endParaRPr lang="en-US"/>
        </a:p>
      </dgm:t>
    </dgm:pt>
    <dgm:pt modelId="{CD93FFFC-37A0-45BA-9131-456C432F6F30}" type="sibTrans" cxnId="{619ED270-E2E9-4DFD-95DD-313B52D10F4B}">
      <dgm:prSet/>
      <dgm:spPr/>
      <dgm:t>
        <a:bodyPr/>
        <a:lstStyle/>
        <a:p>
          <a:endParaRPr lang="en-US"/>
        </a:p>
      </dgm:t>
    </dgm:pt>
    <dgm:pt modelId="{F0856449-4EA2-4873-BD82-655D59B1AC44}">
      <dgm:prSet phldrT="[Text]"/>
      <dgm:spPr/>
      <dgm:t>
        <a:bodyPr/>
        <a:lstStyle/>
        <a:p>
          <a:r>
            <a:rPr lang="en-US" dirty="0" err="1"/>
            <a:t>Nascita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FIP</a:t>
          </a:r>
        </a:p>
      </dgm:t>
    </dgm:pt>
    <dgm:pt modelId="{703006F5-CFF1-40EA-B158-6A2DB04256BC}" type="parTrans" cxnId="{E12A22B4-5864-4534-9003-5C7D6108A75A}">
      <dgm:prSet/>
      <dgm:spPr/>
      <dgm:t>
        <a:bodyPr/>
        <a:lstStyle/>
        <a:p>
          <a:endParaRPr lang="en-US"/>
        </a:p>
      </dgm:t>
    </dgm:pt>
    <dgm:pt modelId="{29424DD5-D1F5-4CF7-B4DF-A633B6F20BDF}" type="sibTrans" cxnId="{E12A22B4-5864-4534-9003-5C7D6108A75A}">
      <dgm:prSet/>
      <dgm:spPr/>
      <dgm:t>
        <a:bodyPr/>
        <a:lstStyle/>
        <a:p>
          <a:endParaRPr lang="en-US"/>
        </a:p>
      </dgm:t>
    </dgm:pt>
    <dgm:pt modelId="{E566CE65-184D-4B82-A411-950AEC27A678}">
      <dgm:prSet phldrT="[Text]"/>
      <dgm:spPr/>
      <dgm:t>
        <a:bodyPr/>
        <a:lstStyle/>
        <a:p>
          <a:r>
            <a:rPr lang="it-IT" b="0" i="0" dirty="0"/>
            <a:t>1921</a:t>
          </a:r>
          <a:endParaRPr lang="en-US" dirty="0"/>
        </a:p>
      </dgm:t>
    </dgm:pt>
    <dgm:pt modelId="{13A09DB9-92AF-4E09-9891-149E1D4E6D63}" type="parTrans" cxnId="{9BB6B581-E5F1-4BDC-8A0E-2699EA2BEC8B}">
      <dgm:prSet/>
      <dgm:spPr/>
      <dgm:t>
        <a:bodyPr/>
        <a:lstStyle/>
        <a:p>
          <a:endParaRPr lang="en-US"/>
        </a:p>
      </dgm:t>
    </dgm:pt>
    <dgm:pt modelId="{4794C884-596D-4252-ABFC-3D90BFA3E4D2}" type="sibTrans" cxnId="{9BB6B581-E5F1-4BDC-8A0E-2699EA2BEC8B}">
      <dgm:prSet/>
      <dgm:spPr/>
      <dgm:t>
        <a:bodyPr/>
        <a:lstStyle/>
        <a:p>
          <a:endParaRPr lang="en-US"/>
        </a:p>
      </dgm:t>
    </dgm:pt>
    <dgm:pt modelId="{22BE319E-22F3-466F-8BFD-0EDFAB90DEBB}" type="pres">
      <dgm:prSet presAssocID="{A2F31705-241C-4EA5-9E3E-FD2E3DF796B9}" presName="linear" presStyleCnt="0">
        <dgm:presLayoutVars>
          <dgm:dir/>
          <dgm:animLvl val="lvl"/>
          <dgm:resizeHandles val="exact"/>
        </dgm:presLayoutVars>
      </dgm:prSet>
      <dgm:spPr/>
    </dgm:pt>
    <dgm:pt modelId="{1BD4E462-6D3C-4D89-97D5-02AE27E0FBF6}" type="pres">
      <dgm:prSet presAssocID="{F0856449-4EA2-4873-BD82-655D59B1AC44}" presName="parentLin" presStyleCnt="0"/>
      <dgm:spPr/>
    </dgm:pt>
    <dgm:pt modelId="{33D9E418-F6A9-4CC5-99C1-20A841948D40}" type="pres">
      <dgm:prSet presAssocID="{F0856449-4EA2-4873-BD82-655D59B1AC44}" presName="parentLeftMargin" presStyleLbl="node1" presStyleIdx="0" presStyleCnt="3"/>
      <dgm:spPr/>
    </dgm:pt>
    <dgm:pt modelId="{937D62E3-33CA-48E7-ADA0-B58477BBF3BA}" type="pres">
      <dgm:prSet presAssocID="{F0856449-4EA2-4873-BD82-655D59B1AC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1CCDA1-BB53-4180-A21D-35DEA5EB8AEE}" type="pres">
      <dgm:prSet presAssocID="{F0856449-4EA2-4873-BD82-655D59B1AC44}" presName="negativeSpace" presStyleCnt="0"/>
      <dgm:spPr/>
    </dgm:pt>
    <dgm:pt modelId="{5941B722-1442-45AE-99D3-DA5F637AE574}" type="pres">
      <dgm:prSet presAssocID="{F0856449-4EA2-4873-BD82-655D59B1AC44}" presName="childText" presStyleLbl="conFgAcc1" presStyleIdx="0" presStyleCnt="3">
        <dgm:presLayoutVars>
          <dgm:bulletEnabled val="1"/>
        </dgm:presLayoutVars>
      </dgm:prSet>
      <dgm:spPr/>
    </dgm:pt>
    <dgm:pt modelId="{ECB183A3-A8D9-40A8-B284-A02D3FCA0FEF}" type="pres">
      <dgm:prSet presAssocID="{29424DD5-D1F5-4CF7-B4DF-A633B6F20BDF}" presName="spaceBetweenRectangles" presStyleCnt="0"/>
      <dgm:spPr/>
    </dgm:pt>
    <dgm:pt modelId="{C80554E8-9401-40C9-8325-62FEBF62266F}" type="pres">
      <dgm:prSet presAssocID="{DD70956D-D92D-4A21-899F-1A53E5AE2B0D}" presName="parentLin" presStyleCnt="0"/>
      <dgm:spPr/>
    </dgm:pt>
    <dgm:pt modelId="{52B8157D-841A-483F-8E71-65CC6471B5D6}" type="pres">
      <dgm:prSet presAssocID="{DD70956D-D92D-4A21-899F-1A53E5AE2B0D}" presName="parentLeftMargin" presStyleLbl="node1" presStyleIdx="0" presStyleCnt="3"/>
      <dgm:spPr/>
    </dgm:pt>
    <dgm:pt modelId="{205BDBFA-C170-4D15-A9DE-36C24C36C1B1}" type="pres">
      <dgm:prSet presAssocID="{DD70956D-D92D-4A21-899F-1A53E5AE2B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0F5A41-680D-4AB0-B0C8-77DA47F4663B}" type="pres">
      <dgm:prSet presAssocID="{DD70956D-D92D-4A21-899F-1A53E5AE2B0D}" presName="negativeSpace" presStyleCnt="0"/>
      <dgm:spPr/>
    </dgm:pt>
    <dgm:pt modelId="{91500589-11EE-4A08-8BAB-08BA7A464BAD}" type="pres">
      <dgm:prSet presAssocID="{DD70956D-D92D-4A21-899F-1A53E5AE2B0D}" presName="childText" presStyleLbl="conFgAcc1" presStyleIdx="1" presStyleCnt="3" custLinFactNeighborX="-1318">
        <dgm:presLayoutVars>
          <dgm:bulletEnabled val="1"/>
        </dgm:presLayoutVars>
      </dgm:prSet>
      <dgm:spPr/>
    </dgm:pt>
    <dgm:pt modelId="{59B4FA21-7AE7-484E-8DB8-34F14AD8691E}" type="pres">
      <dgm:prSet presAssocID="{D2A02DDF-574C-4453-B24B-B2123C128787}" presName="spaceBetweenRectangles" presStyleCnt="0"/>
      <dgm:spPr/>
    </dgm:pt>
    <dgm:pt modelId="{27B9C3C9-19BB-4F3C-B730-D436019E1ECB}" type="pres">
      <dgm:prSet presAssocID="{5C2805F7-8C8C-4174-8264-2D26857F84BC}" presName="parentLin" presStyleCnt="0"/>
      <dgm:spPr/>
    </dgm:pt>
    <dgm:pt modelId="{8E2390B6-DE83-4560-9F82-37FC07BD8991}" type="pres">
      <dgm:prSet presAssocID="{5C2805F7-8C8C-4174-8264-2D26857F84BC}" presName="parentLeftMargin" presStyleLbl="node1" presStyleIdx="1" presStyleCnt="3"/>
      <dgm:spPr/>
    </dgm:pt>
    <dgm:pt modelId="{E825A951-B7E1-4F9C-BFAE-1B4E8BA28499}" type="pres">
      <dgm:prSet presAssocID="{5C2805F7-8C8C-4174-8264-2D26857F84B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6C85F37-4D8D-4392-87AD-75AFDF0E90AD}" type="pres">
      <dgm:prSet presAssocID="{5C2805F7-8C8C-4174-8264-2D26857F84BC}" presName="negativeSpace" presStyleCnt="0"/>
      <dgm:spPr/>
    </dgm:pt>
    <dgm:pt modelId="{243D715A-5155-4F19-AE25-0289F8AB54CC}" type="pres">
      <dgm:prSet presAssocID="{5C2805F7-8C8C-4174-8264-2D26857F84B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137A07-E609-43D1-A793-A40DF3409E36}" type="presOf" srcId="{A2F31705-241C-4EA5-9E3E-FD2E3DF796B9}" destId="{22BE319E-22F3-466F-8BFD-0EDFAB90DEBB}" srcOrd="0" destOrd="0" presId="urn:microsoft.com/office/officeart/2005/8/layout/list1"/>
    <dgm:cxn modelId="{46543A09-861B-44E3-B5F7-3C561ADCB053}" type="presOf" srcId="{E566CE65-184D-4B82-A411-950AEC27A678}" destId="{5941B722-1442-45AE-99D3-DA5F637AE574}" srcOrd="0" destOrd="0" presId="urn:microsoft.com/office/officeart/2005/8/layout/list1"/>
    <dgm:cxn modelId="{F5FEAD15-E7F6-4497-BFD4-D71C7E965AE4}" type="presOf" srcId="{5C2805F7-8C8C-4174-8264-2D26857F84BC}" destId="{E825A951-B7E1-4F9C-BFAE-1B4E8BA28499}" srcOrd="1" destOrd="0" presId="urn:microsoft.com/office/officeart/2005/8/layout/list1"/>
    <dgm:cxn modelId="{41C6BF2F-C734-439F-8BF5-BDD9F0079E36}" type="presOf" srcId="{F0856449-4EA2-4873-BD82-655D59B1AC44}" destId="{937D62E3-33CA-48E7-ADA0-B58477BBF3BA}" srcOrd="1" destOrd="0" presId="urn:microsoft.com/office/officeart/2005/8/layout/list1"/>
    <dgm:cxn modelId="{75092733-B6D9-410D-AF25-E56BDC9408DF}" type="presOf" srcId="{5C2805F7-8C8C-4174-8264-2D26857F84BC}" destId="{8E2390B6-DE83-4560-9F82-37FC07BD8991}" srcOrd="0" destOrd="0" presId="urn:microsoft.com/office/officeart/2005/8/layout/list1"/>
    <dgm:cxn modelId="{03473468-9287-4649-915B-0BA01097C8AD}" type="presOf" srcId="{F0856449-4EA2-4873-BD82-655D59B1AC44}" destId="{33D9E418-F6A9-4CC5-99C1-20A841948D40}" srcOrd="0" destOrd="0" presId="urn:microsoft.com/office/officeart/2005/8/layout/list1"/>
    <dgm:cxn modelId="{BC9A9E4D-880D-438C-B949-BD463B5405C9}" type="presOf" srcId="{DD70956D-D92D-4A21-899F-1A53E5AE2B0D}" destId="{205BDBFA-C170-4D15-A9DE-36C24C36C1B1}" srcOrd="1" destOrd="0" presId="urn:microsoft.com/office/officeart/2005/8/layout/list1"/>
    <dgm:cxn modelId="{619ED270-E2E9-4DFD-95DD-313B52D10F4B}" srcId="{5C2805F7-8C8C-4174-8264-2D26857F84BC}" destId="{493AC197-0C11-47BF-A33D-32F212F270D0}" srcOrd="0" destOrd="0" parTransId="{CB980ADA-5E6D-4C00-84A6-9E1B053CC1A2}" sibTransId="{CD93FFFC-37A0-45BA-9131-456C432F6F30}"/>
    <dgm:cxn modelId="{0B0D6E55-66B4-419D-968B-E68B92CF0AF5}" type="presOf" srcId="{DD70956D-D92D-4A21-899F-1A53E5AE2B0D}" destId="{52B8157D-841A-483F-8E71-65CC6471B5D6}" srcOrd="0" destOrd="0" presId="urn:microsoft.com/office/officeart/2005/8/layout/list1"/>
    <dgm:cxn modelId="{9BB6B581-E5F1-4BDC-8A0E-2699EA2BEC8B}" srcId="{F0856449-4EA2-4873-BD82-655D59B1AC44}" destId="{E566CE65-184D-4B82-A411-950AEC27A678}" srcOrd="0" destOrd="0" parTransId="{13A09DB9-92AF-4E09-9891-149E1D4E6D63}" sibTransId="{4794C884-596D-4252-ABFC-3D90BFA3E4D2}"/>
    <dgm:cxn modelId="{65CD558B-9BF8-4E6A-83CD-8C3FA8798557}" srcId="{A2F31705-241C-4EA5-9E3E-FD2E3DF796B9}" destId="{5C2805F7-8C8C-4174-8264-2D26857F84BC}" srcOrd="2" destOrd="0" parTransId="{FD03CAF5-953E-4B65-B7B4-7FB3F53C22A7}" sibTransId="{F62EC102-28EC-43AA-A146-802BBB1429CF}"/>
    <dgm:cxn modelId="{EDC972A1-BC7E-4C04-88F6-E3D165046848}" type="presOf" srcId="{4A31205B-02DB-4E88-B4C8-573E00B78F1A}" destId="{91500589-11EE-4A08-8BAB-08BA7A464BAD}" srcOrd="0" destOrd="0" presId="urn:microsoft.com/office/officeart/2005/8/layout/list1"/>
    <dgm:cxn modelId="{B2E3E7A4-7F6A-46FC-B1E3-B883A19FE72F}" type="presOf" srcId="{493AC197-0C11-47BF-A33D-32F212F270D0}" destId="{243D715A-5155-4F19-AE25-0289F8AB54CC}" srcOrd="0" destOrd="0" presId="urn:microsoft.com/office/officeart/2005/8/layout/list1"/>
    <dgm:cxn modelId="{E12A22B4-5864-4534-9003-5C7D6108A75A}" srcId="{A2F31705-241C-4EA5-9E3E-FD2E3DF796B9}" destId="{F0856449-4EA2-4873-BD82-655D59B1AC44}" srcOrd="0" destOrd="0" parTransId="{703006F5-CFF1-40EA-B158-6A2DB04256BC}" sibTransId="{29424DD5-D1F5-4CF7-B4DF-A633B6F20BDF}"/>
    <dgm:cxn modelId="{277C41D7-7BBA-4520-8FC7-C4DC41F7E414}" srcId="{A2F31705-241C-4EA5-9E3E-FD2E3DF796B9}" destId="{DD70956D-D92D-4A21-899F-1A53E5AE2B0D}" srcOrd="1" destOrd="0" parTransId="{A2DF22DC-7D0A-4766-A53A-C81FD80318C3}" sibTransId="{D2A02DDF-574C-4453-B24B-B2123C128787}"/>
    <dgm:cxn modelId="{D2931FDB-71CF-4E67-9806-80CAD565E630}" srcId="{DD70956D-D92D-4A21-899F-1A53E5AE2B0D}" destId="{4A31205B-02DB-4E88-B4C8-573E00B78F1A}" srcOrd="0" destOrd="0" parTransId="{DDF56CF1-C521-4AF3-9F42-13752DFD244A}" sibTransId="{45CE8291-B986-4E8A-A0D9-CA47A13C5A14}"/>
    <dgm:cxn modelId="{3866F3C3-83DC-4A1A-948A-1A549CF0B183}" type="presParOf" srcId="{22BE319E-22F3-466F-8BFD-0EDFAB90DEBB}" destId="{1BD4E462-6D3C-4D89-97D5-02AE27E0FBF6}" srcOrd="0" destOrd="0" presId="urn:microsoft.com/office/officeart/2005/8/layout/list1"/>
    <dgm:cxn modelId="{DFB856A7-0B2D-4A2D-9557-520A8164117A}" type="presParOf" srcId="{1BD4E462-6D3C-4D89-97D5-02AE27E0FBF6}" destId="{33D9E418-F6A9-4CC5-99C1-20A841948D40}" srcOrd="0" destOrd="0" presId="urn:microsoft.com/office/officeart/2005/8/layout/list1"/>
    <dgm:cxn modelId="{069AE98B-879B-4AAA-B24E-D72BF3CF9620}" type="presParOf" srcId="{1BD4E462-6D3C-4D89-97D5-02AE27E0FBF6}" destId="{937D62E3-33CA-48E7-ADA0-B58477BBF3BA}" srcOrd="1" destOrd="0" presId="urn:microsoft.com/office/officeart/2005/8/layout/list1"/>
    <dgm:cxn modelId="{D114BEB7-A230-4578-ADCC-FB46AAA5175B}" type="presParOf" srcId="{22BE319E-22F3-466F-8BFD-0EDFAB90DEBB}" destId="{E01CCDA1-BB53-4180-A21D-35DEA5EB8AEE}" srcOrd="1" destOrd="0" presId="urn:microsoft.com/office/officeart/2005/8/layout/list1"/>
    <dgm:cxn modelId="{1A4AA583-F150-4D0E-82C2-486B6733A409}" type="presParOf" srcId="{22BE319E-22F3-466F-8BFD-0EDFAB90DEBB}" destId="{5941B722-1442-45AE-99D3-DA5F637AE574}" srcOrd="2" destOrd="0" presId="urn:microsoft.com/office/officeart/2005/8/layout/list1"/>
    <dgm:cxn modelId="{50C4B083-94A2-4805-B0AD-10F6DA269D11}" type="presParOf" srcId="{22BE319E-22F3-466F-8BFD-0EDFAB90DEBB}" destId="{ECB183A3-A8D9-40A8-B284-A02D3FCA0FEF}" srcOrd="3" destOrd="0" presId="urn:microsoft.com/office/officeart/2005/8/layout/list1"/>
    <dgm:cxn modelId="{11F44DBB-2843-4F55-A30A-1791121163AA}" type="presParOf" srcId="{22BE319E-22F3-466F-8BFD-0EDFAB90DEBB}" destId="{C80554E8-9401-40C9-8325-62FEBF62266F}" srcOrd="4" destOrd="0" presId="urn:microsoft.com/office/officeart/2005/8/layout/list1"/>
    <dgm:cxn modelId="{99999DCC-523E-48D3-8BA9-BA20195C8131}" type="presParOf" srcId="{C80554E8-9401-40C9-8325-62FEBF62266F}" destId="{52B8157D-841A-483F-8E71-65CC6471B5D6}" srcOrd="0" destOrd="0" presId="urn:microsoft.com/office/officeart/2005/8/layout/list1"/>
    <dgm:cxn modelId="{F0FE037D-7B44-43C9-B5AC-C258F8CD8658}" type="presParOf" srcId="{C80554E8-9401-40C9-8325-62FEBF62266F}" destId="{205BDBFA-C170-4D15-A9DE-36C24C36C1B1}" srcOrd="1" destOrd="0" presId="urn:microsoft.com/office/officeart/2005/8/layout/list1"/>
    <dgm:cxn modelId="{C1C34B1D-80C9-41E6-852C-2DA4F4DF3261}" type="presParOf" srcId="{22BE319E-22F3-466F-8BFD-0EDFAB90DEBB}" destId="{AB0F5A41-680D-4AB0-B0C8-77DA47F4663B}" srcOrd="5" destOrd="0" presId="urn:microsoft.com/office/officeart/2005/8/layout/list1"/>
    <dgm:cxn modelId="{3500BBC2-1C35-4371-AB3F-B3F1D7D7AE07}" type="presParOf" srcId="{22BE319E-22F3-466F-8BFD-0EDFAB90DEBB}" destId="{91500589-11EE-4A08-8BAB-08BA7A464BAD}" srcOrd="6" destOrd="0" presId="urn:microsoft.com/office/officeart/2005/8/layout/list1"/>
    <dgm:cxn modelId="{5225B8F7-5ECA-4ECA-A603-F1536133EA54}" type="presParOf" srcId="{22BE319E-22F3-466F-8BFD-0EDFAB90DEBB}" destId="{59B4FA21-7AE7-484E-8DB8-34F14AD8691E}" srcOrd="7" destOrd="0" presId="urn:microsoft.com/office/officeart/2005/8/layout/list1"/>
    <dgm:cxn modelId="{3B01989D-ACA2-413F-B6BB-66BCC3EF3130}" type="presParOf" srcId="{22BE319E-22F3-466F-8BFD-0EDFAB90DEBB}" destId="{27B9C3C9-19BB-4F3C-B730-D436019E1ECB}" srcOrd="8" destOrd="0" presId="urn:microsoft.com/office/officeart/2005/8/layout/list1"/>
    <dgm:cxn modelId="{DB4D2B63-B88F-4CBD-B359-1217BB2FD4F2}" type="presParOf" srcId="{27B9C3C9-19BB-4F3C-B730-D436019E1ECB}" destId="{8E2390B6-DE83-4560-9F82-37FC07BD8991}" srcOrd="0" destOrd="0" presId="urn:microsoft.com/office/officeart/2005/8/layout/list1"/>
    <dgm:cxn modelId="{99F8FE41-877D-49D2-A031-ABAC260D206F}" type="presParOf" srcId="{27B9C3C9-19BB-4F3C-B730-D436019E1ECB}" destId="{E825A951-B7E1-4F9C-BFAE-1B4E8BA28499}" srcOrd="1" destOrd="0" presId="urn:microsoft.com/office/officeart/2005/8/layout/list1"/>
    <dgm:cxn modelId="{6AB329B8-5151-44B4-B606-54B9F67B6581}" type="presParOf" srcId="{22BE319E-22F3-466F-8BFD-0EDFAB90DEBB}" destId="{F6C85F37-4D8D-4392-87AD-75AFDF0E90AD}" srcOrd="9" destOrd="0" presId="urn:microsoft.com/office/officeart/2005/8/layout/list1"/>
    <dgm:cxn modelId="{73DAFA82-9A89-4A51-8EB0-3A90BE1652CF}" type="presParOf" srcId="{22BE319E-22F3-466F-8BFD-0EDFAB90DEBB}" destId="{243D715A-5155-4F19-AE25-0289F8AB54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881CD1-10D4-4EEE-945A-25A0849A08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211063-76E0-454A-80C8-6788C54950CB}">
      <dgm:prSet phldrT="[Text]"/>
      <dgm:spPr/>
      <dgm:t>
        <a:bodyPr/>
        <a:lstStyle/>
        <a:p>
          <a:r>
            <a:rPr lang="en-US" dirty="0" err="1"/>
            <a:t>Inventato</a:t>
          </a:r>
          <a:r>
            <a:rPr lang="en-US" dirty="0"/>
            <a:t> da… </a:t>
          </a:r>
          <a:r>
            <a:rPr lang="en-US" dirty="0" err="1"/>
            <a:t>il</a:t>
          </a:r>
          <a:r>
            <a:rPr lang="en-US" dirty="0"/>
            <a:t>…</a:t>
          </a:r>
        </a:p>
      </dgm:t>
    </dgm:pt>
    <dgm:pt modelId="{9E4E1824-1F9E-4144-8849-B01674E9BB2C}" type="parTrans" cxnId="{A78E6D2F-C7E1-4F91-9CDA-7C7DE47B08B3}">
      <dgm:prSet/>
      <dgm:spPr/>
      <dgm:t>
        <a:bodyPr/>
        <a:lstStyle/>
        <a:p>
          <a:endParaRPr lang="en-US"/>
        </a:p>
      </dgm:t>
    </dgm:pt>
    <dgm:pt modelId="{67E2AA53-869F-43C6-9C54-F2AF676B3DD1}" type="sibTrans" cxnId="{A78E6D2F-C7E1-4F91-9CDA-7C7DE47B08B3}">
      <dgm:prSet/>
      <dgm:spPr/>
      <dgm:t>
        <a:bodyPr/>
        <a:lstStyle/>
        <a:p>
          <a:endParaRPr lang="en-US"/>
        </a:p>
      </dgm:t>
    </dgm:pt>
    <dgm:pt modelId="{F016900D-2547-4C2A-961C-0CB08DF3AB1C}">
      <dgm:prSet phldrT="[Text]"/>
      <dgm:spPr/>
      <dgm:t>
        <a:bodyPr/>
        <a:lstStyle/>
        <a:p>
          <a:r>
            <a:rPr lang="en-US" dirty="0" err="1"/>
            <a:t>Ispirato</a:t>
          </a:r>
          <a:r>
            <a:rPr lang="en-US" dirty="0"/>
            <a:t> da</a:t>
          </a:r>
        </a:p>
      </dgm:t>
    </dgm:pt>
    <dgm:pt modelId="{9EC4E5C0-FF0E-4C70-AE67-4E532963EDBD}" type="parTrans" cxnId="{73246B6E-F6B0-418A-85EF-3800A3A91971}">
      <dgm:prSet/>
      <dgm:spPr/>
      <dgm:t>
        <a:bodyPr/>
        <a:lstStyle/>
        <a:p>
          <a:endParaRPr lang="en-US"/>
        </a:p>
      </dgm:t>
    </dgm:pt>
    <dgm:pt modelId="{3DA01809-2426-48A0-859E-FE8754C56E66}" type="sibTrans" cxnId="{73246B6E-F6B0-418A-85EF-3800A3A91971}">
      <dgm:prSet/>
      <dgm:spPr/>
      <dgm:t>
        <a:bodyPr/>
        <a:lstStyle/>
        <a:p>
          <a:endParaRPr lang="en-US"/>
        </a:p>
      </dgm:t>
    </dgm:pt>
    <dgm:pt modelId="{81D06EAF-2E79-427B-9E22-15635E7E620D}">
      <dgm:prSet phldrT="[Text]"/>
      <dgm:spPr/>
      <dgm:t>
        <a:bodyPr/>
        <a:lstStyle/>
        <a:p>
          <a:r>
            <a:rPr lang="en-US" dirty="0"/>
            <a:t>11 </a:t>
          </a:r>
          <a:r>
            <a:rPr lang="en-US" dirty="0" err="1"/>
            <a:t>marzo</a:t>
          </a:r>
          <a:r>
            <a:rPr lang="en-US" dirty="0"/>
            <a:t> 1892</a:t>
          </a:r>
        </a:p>
      </dgm:t>
    </dgm:pt>
    <dgm:pt modelId="{20471A93-E8D6-466A-8BFC-B5A33D97567D}" type="parTrans" cxnId="{C586B2DE-3680-4D18-9772-E8AE1A506F70}">
      <dgm:prSet/>
      <dgm:spPr/>
      <dgm:t>
        <a:bodyPr/>
        <a:lstStyle/>
        <a:p>
          <a:endParaRPr lang="en-US"/>
        </a:p>
      </dgm:t>
    </dgm:pt>
    <dgm:pt modelId="{DDD86545-896C-46FB-A817-039EDBF20673}" type="sibTrans" cxnId="{C586B2DE-3680-4D18-9772-E8AE1A506F70}">
      <dgm:prSet/>
      <dgm:spPr/>
      <dgm:t>
        <a:bodyPr/>
        <a:lstStyle/>
        <a:p>
          <a:endParaRPr lang="en-US"/>
        </a:p>
      </dgm:t>
    </dgm:pt>
    <dgm:pt modelId="{4B19167F-7692-400C-B36B-7D2B3C8A0EAE}">
      <dgm:prSet phldrT="[Text]"/>
      <dgm:spPr/>
      <dgm:t>
        <a:bodyPr/>
        <a:lstStyle/>
        <a:p>
          <a:r>
            <a:rPr lang="it-IT" dirty="0"/>
            <a:t>John Naismith nel 1891</a:t>
          </a:r>
          <a:endParaRPr lang="en-US" dirty="0"/>
        </a:p>
      </dgm:t>
    </dgm:pt>
    <dgm:pt modelId="{129318B4-5FB1-4CEC-B41B-D0122F24F0EC}" type="parTrans" cxnId="{93C029A0-F6BE-4532-AABB-BEC0C03D26DF}">
      <dgm:prSet/>
      <dgm:spPr/>
      <dgm:t>
        <a:bodyPr/>
        <a:lstStyle/>
        <a:p>
          <a:endParaRPr lang="en-US"/>
        </a:p>
      </dgm:t>
    </dgm:pt>
    <dgm:pt modelId="{C6A58025-8253-4A94-90A0-60798036AB00}" type="sibTrans" cxnId="{93C029A0-F6BE-4532-AABB-BEC0C03D26DF}">
      <dgm:prSet/>
      <dgm:spPr/>
      <dgm:t>
        <a:bodyPr/>
        <a:lstStyle/>
        <a:p>
          <a:endParaRPr lang="en-US"/>
        </a:p>
      </dgm:t>
    </dgm:pt>
    <dgm:pt modelId="{50FE85D2-48A9-4388-B8A2-16C420D0838E}">
      <dgm:prSet phldrT="[Text]"/>
      <dgm:spPr/>
      <dgm:t>
        <a:bodyPr/>
        <a:lstStyle/>
        <a:p>
          <a:r>
            <a:rPr lang="en-US" dirty="0"/>
            <a:t>Prima partita </a:t>
          </a:r>
          <a:r>
            <a:rPr lang="en-US" dirty="0" err="1"/>
            <a:t>ufficiale</a:t>
          </a:r>
          <a:endParaRPr lang="en-US" dirty="0"/>
        </a:p>
      </dgm:t>
    </dgm:pt>
    <dgm:pt modelId="{B745320D-613A-49D0-88C7-F50715FC57B9}" type="parTrans" cxnId="{F4E878F7-EBAB-4866-93EF-C87B3F0F8D4B}">
      <dgm:prSet/>
      <dgm:spPr/>
      <dgm:t>
        <a:bodyPr/>
        <a:lstStyle/>
        <a:p>
          <a:endParaRPr lang="en-US"/>
        </a:p>
      </dgm:t>
    </dgm:pt>
    <dgm:pt modelId="{DE2FFFA5-F054-4659-B381-BCEADEA1EFB0}" type="sibTrans" cxnId="{F4E878F7-EBAB-4866-93EF-C87B3F0F8D4B}">
      <dgm:prSet/>
      <dgm:spPr/>
      <dgm:t>
        <a:bodyPr/>
        <a:lstStyle/>
        <a:p>
          <a:endParaRPr lang="en-US"/>
        </a:p>
      </dgm:t>
    </dgm:pt>
    <dgm:pt modelId="{50A10E00-1BD2-4014-8E18-FFC134CA23D8}">
      <dgm:prSet phldrT="[Text]"/>
      <dgm:spPr/>
      <dgm:t>
        <a:bodyPr/>
        <a:lstStyle/>
        <a:p>
          <a:r>
            <a:rPr lang="en-US" dirty="0"/>
            <a:t>Duck </a:t>
          </a:r>
          <a:r>
            <a:rPr lang="en-US" dirty="0" err="1"/>
            <a:t>on’Rock</a:t>
          </a:r>
          <a:endParaRPr lang="en-US" dirty="0"/>
        </a:p>
      </dgm:t>
    </dgm:pt>
    <dgm:pt modelId="{EFBECBB5-D44C-4523-8C76-B975C6F66700}" type="parTrans" cxnId="{BA82C305-9CF2-441E-A65D-D2A3BDCEB7CF}">
      <dgm:prSet/>
      <dgm:spPr/>
      <dgm:t>
        <a:bodyPr/>
        <a:lstStyle/>
        <a:p>
          <a:endParaRPr lang="en-US"/>
        </a:p>
      </dgm:t>
    </dgm:pt>
    <dgm:pt modelId="{E6C0D036-A134-4732-990D-67492551E449}" type="sibTrans" cxnId="{BA82C305-9CF2-441E-A65D-D2A3BDCEB7CF}">
      <dgm:prSet/>
      <dgm:spPr/>
      <dgm:t>
        <a:bodyPr/>
        <a:lstStyle/>
        <a:p>
          <a:endParaRPr lang="en-US"/>
        </a:p>
      </dgm:t>
    </dgm:pt>
    <dgm:pt modelId="{091E3DC9-7C73-4E11-B295-6E13B2586F1C}">
      <dgm:prSet phldrT="[Text]"/>
      <dgm:spPr/>
      <dgm:t>
        <a:bodyPr/>
        <a:lstStyle/>
        <a:p>
          <a:r>
            <a:rPr lang="en-US" dirty="0"/>
            <a:t>T</a:t>
          </a:r>
          <a:r>
            <a:rPr lang="it-IT" dirty="0"/>
            <a:t>lachtli</a:t>
          </a:r>
        </a:p>
      </dgm:t>
    </dgm:pt>
    <dgm:pt modelId="{CDA6E848-5999-4B3D-AD24-096322F91D40}" type="parTrans" cxnId="{1BF9A8CC-64F5-4215-9597-3664BFE96981}">
      <dgm:prSet/>
      <dgm:spPr/>
      <dgm:t>
        <a:bodyPr/>
        <a:lstStyle/>
        <a:p>
          <a:endParaRPr lang="en-US"/>
        </a:p>
      </dgm:t>
    </dgm:pt>
    <dgm:pt modelId="{299E51D5-3D27-4F65-A488-1B7602CA731F}" type="sibTrans" cxnId="{1BF9A8CC-64F5-4215-9597-3664BFE96981}">
      <dgm:prSet/>
      <dgm:spPr/>
      <dgm:t>
        <a:bodyPr/>
        <a:lstStyle/>
        <a:p>
          <a:endParaRPr lang="en-US"/>
        </a:p>
      </dgm:t>
    </dgm:pt>
    <dgm:pt modelId="{9137DD98-ECA7-4A01-BB71-2617DC0029B1}">
      <dgm:prSet phldrT="[Text]"/>
      <dgm:spPr/>
      <dgm:t>
        <a:bodyPr/>
        <a:lstStyle/>
        <a:p>
          <a:r>
            <a:rPr lang="it-IT" dirty="0"/>
            <a:t>Pok ta Pok</a:t>
          </a:r>
          <a:endParaRPr lang="en-US" dirty="0"/>
        </a:p>
      </dgm:t>
    </dgm:pt>
    <dgm:pt modelId="{1F5119B7-0C01-49A5-B805-1E62262F6FAC}" type="parTrans" cxnId="{B3086A49-75B8-47A7-B609-8F1F3066B1DC}">
      <dgm:prSet/>
      <dgm:spPr/>
      <dgm:t>
        <a:bodyPr/>
        <a:lstStyle/>
        <a:p>
          <a:endParaRPr lang="en-US"/>
        </a:p>
      </dgm:t>
    </dgm:pt>
    <dgm:pt modelId="{E223AF18-9BA1-4E86-8665-8DCD0A5C180D}" type="sibTrans" cxnId="{B3086A49-75B8-47A7-B609-8F1F3066B1DC}">
      <dgm:prSet/>
      <dgm:spPr/>
      <dgm:t>
        <a:bodyPr/>
        <a:lstStyle/>
        <a:p>
          <a:endParaRPr lang="en-US"/>
        </a:p>
      </dgm:t>
    </dgm:pt>
    <dgm:pt modelId="{07E9917B-0DB0-4090-87B3-838DB2166EC8}" type="pres">
      <dgm:prSet presAssocID="{55881CD1-10D4-4EEE-945A-25A0849A082D}" presName="linear" presStyleCnt="0">
        <dgm:presLayoutVars>
          <dgm:dir/>
          <dgm:animLvl val="lvl"/>
          <dgm:resizeHandles val="exact"/>
        </dgm:presLayoutVars>
      </dgm:prSet>
      <dgm:spPr/>
    </dgm:pt>
    <dgm:pt modelId="{3AF07550-4200-44EF-A29D-52637358C6BF}" type="pres">
      <dgm:prSet presAssocID="{DC211063-76E0-454A-80C8-6788C54950CB}" presName="parentLin" presStyleCnt="0"/>
      <dgm:spPr/>
    </dgm:pt>
    <dgm:pt modelId="{1B46ADAD-AD09-4E1D-B012-A34E3796DCE3}" type="pres">
      <dgm:prSet presAssocID="{DC211063-76E0-454A-80C8-6788C54950CB}" presName="parentLeftMargin" presStyleLbl="node1" presStyleIdx="0" presStyleCnt="3"/>
      <dgm:spPr/>
    </dgm:pt>
    <dgm:pt modelId="{6387A00D-F8FC-4DEC-817E-55C9072AC89D}" type="pres">
      <dgm:prSet presAssocID="{DC211063-76E0-454A-80C8-6788C54950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E54C0F-27A1-4887-AA7D-92DB099F2E2B}" type="pres">
      <dgm:prSet presAssocID="{DC211063-76E0-454A-80C8-6788C54950CB}" presName="negativeSpace" presStyleCnt="0"/>
      <dgm:spPr/>
    </dgm:pt>
    <dgm:pt modelId="{8B60D6FE-C554-4BFE-8D72-4C2C9D53F8D3}" type="pres">
      <dgm:prSet presAssocID="{DC211063-76E0-454A-80C8-6788C54950CB}" presName="childText" presStyleLbl="conFgAcc1" presStyleIdx="0" presStyleCnt="3">
        <dgm:presLayoutVars>
          <dgm:bulletEnabled val="1"/>
        </dgm:presLayoutVars>
      </dgm:prSet>
      <dgm:spPr/>
    </dgm:pt>
    <dgm:pt modelId="{9FD27B40-3C45-4687-9D6E-1EC61B59F260}" type="pres">
      <dgm:prSet presAssocID="{67E2AA53-869F-43C6-9C54-F2AF676B3DD1}" presName="spaceBetweenRectangles" presStyleCnt="0"/>
      <dgm:spPr/>
    </dgm:pt>
    <dgm:pt modelId="{4BB77126-D52E-4DAB-8874-F8D9C51EF1F2}" type="pres">
      <dgm:prSet presAssocID="{F016900D-2547-4C2A-961C-0CB08DF3AB1C}" presName="parentLin" presStyleCnt="0"/>
      <dgm:spPr/>
    </dgm:pt>
    <dgm:pt modelId="{98D98D7A-E44A-4EDF-9DDC-4886479CA907}" type="pres">
      <dgm:prSet presAssocID="{F016900D-2547-4C2A-961C-0CB08DF3AB1C}" presName="parentLeftMargin" presStyleLbl="node1" presStyleIdx="0" presStyleCnt="3"/>
      <dgm:spPr/>
    </dgm:pt>
    <dgm:pt modelId="{3AB13322-3C57-4AD1-B18D-93E641366FAC}" type="pres">
      <dgm:prSet presAssocID="{F016900D-2547-4C2A-961C-0CB08DF3AB1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BB2527-F7DF-4E43-B52A-221BECE8C380}" type="pres">
      <dgm:prSet presAssocID="{F016900D-2547-4C2A-961C-0CB08DF3AB1C}" presName="negativeSpace" presStyleCnt="0"/>
      <dgm:spPr/>
    </dgm:pt>
    <dgm:pt modelId="{72550811-A2D4-4CEA-94EC-9A489E620315}" type="pres">
      <dgm:prSet presAssocID="{F016900D-2547-4C2A-961C-0CB08DF3AB1C}" presName="childText" presStyleLbl="conFgAcc1" presStyleIdx="1" presStyleCnt="3">
        <dgm:presLayoutVars>
          <dgm:bulletEnabled val="1"/>
        </dgm:presLayoutVars>
      </dgm:prSet>
      <dgm:spPr/>
    </dgm:pt>
    <dgm:pt modelId="{FF414C18-50CF-48ED-A070-00AD5FE80149}" type="pres">
      <dgm:prSet presAssocID="{3DA01809-2426-48A0-859E-FE8754C56E66}" presName="spaceBetweenRectangles" presStyleCnt="0"/>
      <dgm:spPr/>
    </dgm:pt>
    <dgm:pt modelId="{1427064D-A755-437D-B4BE-94F621856556}" type="pres">
      <dgm:prSet presAssocID="{50FE85D2-48A9-4388-B8A2-16C420D0838E}" presName="parentLin" presStyleCnt="0"/>
      <dgm:spPr/>
    </dgm:pt>
    <dgm:pt modelId="{A91A9956-8603-4501-A8A2-A43187419F20}" type="pres">
      <dgm:prSet presAssocID="{50FE85D2-48A9-4388-B8A2-16C420D0838E}" presName="parentLeftMargin" presStyleLbl="node1" presStyleIdx="1" presStyleCnt="3"/>
      <dgm:spPr/>
    </dgm:pt>
    <dgm:pt modelId="{F71BFD6F-61D4-4768-B171-1167D0DCF6DD}" type="pres">
      <dgm:prSet presAssocID="{50FE85D2-48A9-4388-B8A2-16C420D083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6285FD1-FE73-4D76-B5D0-2E446CFB3691}" type="pres">
      <dgm:prSet presAssocID="{50FE85D2-48A9-4388-B8A2-16C420D0838E}" presName="negativeSpace" presStyleCnt="0"/>
      <dgm:spPr/>
    </dgm:pt>
    <dgm:pt modelId="{77F39933-DBB2-48DD-AF16-EA145CCA046F}" type="pres">
      <dgm:prSet presAssocID="{50FE85D2-48A9-4388-B8A2-16C420D0838E}" presName="childText" presStyleLbl="conFgAcc1" presStyleIdx="2" presStyleCnt="3" custLinFactNeighborY="16061">
        <dgm:presLayoutVars>
          <dgm:bulletEnabled val="1"/>
        </dgm:presLayoutVars>
      </dgm:prSet>
      <dgm:spPr/>
    </dgm:pt>
  </dgm:ptLst>
  <dgm:cxnLst>
    <dgm:cxn modelId="{BA82C305-9CF2-441E-A65D-D2A3BDCEB7CF}" srcId="{F016900D-2547-4C2A-961C-0CB08DF3AB1C}" destId="{50A10E00-1BD2-4014-8E18-FFC134CA23D8}" srcOrd="0" destOrd="0" parTransId="{EFBECBB5-D44C-4523-8C76-B975C6F66700}" sibTransId="{E6C0D036-A134-4732-990D-67492551E449}"/>
    <dgm:cxn modelId="{B75D2208-03F4-458A-B8E5-CE699D8C1CC1}" type="presOf" srcId="{F016900D-2547-4C2A-961C-0CB08DF3AB1C}" destId="{3AB13322-3C57-4AD1-B18D-93E641366FAC}" srcOrd="1" destOrd="0" presId="urn:microsoft.com/office/officeart/2005/8/layout/list1"/>
    <dgm:cxn modelId="{98BA2A0B-8A70-48A2-90D9-298D9D3C077F}" type="presOf" srcId="{55881CD1-10D4-4EEE-945A-25A0849A082D}" destId="{07E9917B-0DB0-4090-87B3-838DB2166EC8}" srcOrd="0" destOrd="0" presId="urn:microsoft.com/office/officeart/2005/8/layout/list1"/>
    <dgm:cxn modelId="{AD5D981F-88F6-4DEE-A870-CE13997D0B19}" type="presOf" srcId="{9137DD98-ECA7-4A01-BB71-2617DC0029B1}" destId="{72550811-A2D4-4CEA-94EC-9A489E620315}" srcOrd="0" destOrd="2" presId="urn:microsoft.com/office/officeart/2005/8/layout/list1"/>
    <dgm:cxn modelId="{7F880221-AF15-4985-8915-21486AB9FCFC}" type="presOf" srcId="{F016900D-2547-4C2A-961C-0CB08DF3AB1C}" destId="{98D98D7A-E44A-4EDF-9DDC-4886479CA907}" srcOrd="0" destOrd="0" presId="urn:microsoft.com/office/officeart/2005/8/layout/list1"/>
    <dgm:cxn modelId="{D32F4E2D-6F96-43A3-8A65-5C8E4B2D4614}" type="presOf" srcId="{50FE85D2-48A9-4388-B8A2-16C420D0838E}" destId="{F71BFD6F-61D4-4768-B171-1167D0DCF6DD}" srcOrd="1" destOrd="0" presId="urn:microsoft.com/office/officeart/2005/8/layout/list1"/>
    <dgm:cxn modelId="{A78E6D2F-C7E1-4F91-9CDA-7C7DE47B08B3}" srcId="{55881CD1-10D4-4EEE-945A-25A0849A082D}" destId="{DC211063-76E0-454A-80C8-6788C54950CB}" srcOrd="0" destOrd="0" parTransId="{9E4E1824-1F9E-4144-8849-B01674E9BB2C}" sibTransId="{67E2AA53-869F-43C6-9C54-F2AF676B3DD1}"/>
    <dgm:cxn modelId="{B3086A49-75B8-47A7-B609-8F1F3066B1DC}" srcId="{F016900D-2547-4C2A-961C-0CB08DF3AB1C}" destId="{9137DD98-ECA7-4A01-BB71-2617DC0029B1}" srcOrd="2" destOrd="0" parTransId="{1F5119B7-0C01-49A5-B805-1E62262F6FAC}" sibTransId="{E223AF18-9BA1-4E86-8665-8DCD0A5C180D}"/>
    <dgm:cxn modelId="{73246B6E-F6B0-418A-85EF-3800A3A91971}" srcId="{55881CD1-10D4-4EEE-945A-25A0849A082D}" destId="{F016900D-2547-4C2A-961C-0CB08DF3AB1C}" srcOrd="1" destOrd="0" parTransId="{9EC4E5C0-FF0E-4C70-AE67-4E532963EDBD}" sibTransId="{3DA01809-2426-48A0-859E-FE8754C56E66}"/>
    <dgm:cxn modelId="{52CE2080-1C3A-4DDB-AEEA-83EEC1D324D1}" type="presOf" srcId="{81D06EAF-2E79-427B-9E22-15635E7E620D}" destId="{77F39933-DBB2-48DD-AF16-EA145CCA046F}" srcOrd="0" destOrd="0" presId="urn:microsoft.com/office/officeart/2005/8/layout/list1"/>
    <dgm:cxn modelId="{6A166588-5489-4BFD-9304-CF4E2AF41DB0}" type="presOf" srcId="{DC211063-76E0-454A-80C8-6788C54950CB}" destId="{6387A00D-F8FC-4DEC-817E-55C9072AC89D}" srcOrd="1" destOrd="0" presId="urn:microsoft.com/office/officeart/2005/8/layout/list1"/>
    <dgm:cxn modelId="{3369929A-3615-4448-AEBF-A262E8DEB0E0}" type="presOf" srcId="{50A10E00-1BD2-4014-8E18-FFC134CA23D8}" destId="{72550811-A2D4-4CEA-94EC-9A489E620315}" srcOrd="0" destOrd="0" presId="urn:microsoft.com/office/officeart/2005/8/layout/list1"/>
    <dgm:cxn modelId="{93C029A0-F6BE-4532-AABB-BEC0C03D26DF}" srcId="{DC211063-76E0-454A-80C8-6788C54950CB}" destId="{4B19167F-7692-400C-B36B-7D2B3C8A0EAE}" srcOrd="0" destOrd="0" parTransId="{129318B4-5FB1-4CEC-B41B-D0122F24F0EC}" sibTransId="{C6A58025-8253-4A94-90A0-60798036AB00}"/>
    <dgm:cxn modelId="{CAB2EFBB-AA68-4729-B8B5-DFD91DD09084}" type="presOf" srcId="{4B19167F-7692-400C-B36B-7D2B3C8A0EAE}" destId="{8B60D6FE-C554-4BFE-8D72-4C2C9D53F8D3}" srcOrd="0" destOrd="0" presId="urn:microsoft.com/office/officeart/2005/8/layout/list1"/>
    <dgm:cxn modelId="{EE5B94BD-76EB-4AAF-862A-7ABFABB2325F}" type="presOf" srcId="{DC211063-76E0-454A-80C8-6788C54950CB}" destId="{1B46ADAD-AD09-4E1D-B012-A34E3796DCE3}" srcOrd="0" destOrd="0" presId="urn:microsoft.com/office/officeart/2005/8/layout/list1"/>
    <dgm:cxn modelId="{1BF9A8CC-64F5-4215-9597-3664BFE96981}" srcId="{F016900D-2547-4C2A-961C-0CB08DF3AB1C}" destId="{091E3DC9-7C73-4E11-B295-6E13B2586F1C}" srcOrd="1" destOrd="0" parTransId="{CDA6E848-5999-4B3D-AD24-096322F91D40}" sibTransId="{299E51D5-3D27-4F65-A488-1B7602CA731F}"/>
    <dgm:cxn modelId="{7F622CDC-C1BF-4973-A2D7-54C1FCD0CFA8}" type="presOf" srcId="{091E3DC9-7C73-4E11-B295-6E13B2586F1C}" destId="{72550811-A2D4-4CEA-94EC-9A489E620315}" srcOrd="0" destOrd="1" presId="urn:microsoft.com/office/officeart/2005/8/layout/list1"/>
    <dgm:cxn modelId="{C586B2DE-3680-4D18-9772-E8AE1A506F70}" srcId="{50FE85D2-48A9-4388-B8A2-16C420D0838E}" destId="{81D06EAF-2E79-427B-9E22-15635E7E620D}" srcOrd="0" destOrd="0" parTransId="{20471A93-E8D6-466A-8BFC-B5A33D97567D}" sibTransId="{DDD86545-896C-46FB-A817-039EDBF20673}"/>
    <dgm:cxn modelId="{9A25CEDF-A7C2-490E-972D-BBDD428F0BFB}" type="presOf" srcId="{50FE85D2-48A9-4388-B8A2-16C420D0838E}" destId="{A91A9956-8603-4501-A8A2-A43187419F20}" srcOrd="0" destOrd="0" presId="urn:microsoft.com/office/officeart/2005/8/layout/list1"/>
    <dgm:cxn modelId="{F4E878F7-EBAB-4866-93EF-C87B3F0F8D4B}" srcId="{55881CD1-10D4-4EEE-945A-25A0849A082D}" destId="{50FE85D2-48A9-4388-B8A2-16C420D0838E}" srcOrd="2" destOrd="0" parTransId="{B745320D-613A-49D0-88C7-F50715FC57B9}" sibTransId="{DE2FFFA5-F054-4659-B381-BCEADEA1EFB0}"/>
    <dgm:cxn modelId="{19177B5C-87BB-4A56-BC7D-7897CBD6AD0B}" type="presParOf" srcId="{07E9917B-0DB0-4090-87B3-838DB2166EC8}" destId="{3AF07550-4200-44EF-A29D-52637358C6BF}" srcOrd="0" destOrd="0" presId="urn:microsoft.com/office/officeart/2005/8/layout/list1"/>
    <dgm:cxn modelId="{64040AEF-E7A7-413F-AE1C-13649CEAC82E}" type="presParOf" srcId="{3AF07550-4200-44EF-A29D-52637358C6BF}" destId="{1B46ADAD-AD09-4E1D-B012-A34E3796DCE3}" srcOrd="0" destOrd="0" presId="urn:microsoft.com/office/officeart/2005/8/layout/list1"/>
    <dgm:cxn modelId="{F4B23446-5103-492B-BD3C-2D7816DF224C}" type="presParOf" srcId="{3AF07550-4200-44EF-A29D-52637358C6BF}" destId="{6387A00D-F8FC-4DEC-817E-55C9072AC89D}" srcOrd="1" destOrd="0" presId="urn:microsoft.com/office/officeart/2005/8/layout/list1"/>
    <dgm:cxn modelId="{D3F471D4-8D7B-4DF1-AFE5-BF77E4AE9576}" type="presParOf" srcId="{07E9917B-0DB0-4090-87B3-838DB2166EC8}" destId="{AAE54C0F-27A1-4887-AA7D-92DB099F2E2B}" srcOrd="1" destOrd="0" presId="urn:microsoft.com/office/officeart/2005/8/layout/list1"/>
    <dgm:cxn modelId="{89B4BB11-F980-4007-8234-AD90EEA8FD0A}" type="presParOf" srcId="{07E9917B-0DB0-4090-87B3-838DB2166EC8}" destId="{8B60D6FE-C554-4BFE-8D72-4C2C9D53F8D3}" srcOrd="2" destOrd="0" presId="urn:microsoft.com/office/officeart/2005/8/layout/list1"/>
    <dgm:cxn modelId="{D400E3B5-17E2-4121-8A60-B3B64BCCEB58}" type="presParOf" srcId="{07E9917B-0DB0-4090-87B3-838DB2166EC8}" destId="{9FD27B40-3C45-4687-9D6E-1EC61B59F260}" srcOrd="3" destOrd="0" presId="urn:microsoft.com/office/officeart/2005/8/layout/list1"/>
    <dgm:cxn modelId="{653784B8-6100-4707-B185-F361A1DF7DB8}" type="presParOf" srcId="{07E9917B-0DB0-4090-87B3-838DB2166EC8}" destId="{4BB77126-D52E-4DAB-8874-F8D9C51EF1F2}" srcOrd="4" destOrd="0" presId="urn:microsoft.com/office/officeart/2005/8/layout/list1"/>
    <dgm:cxn modelId="{ABEB67AD-06EA-476A-A6A7-00476A12E6FF}" type="presParOf" srcId="{4BB77126-D52E-4DAB-8874-F8D9C51EF1F2}" destId="{98D98D7A-E44A-4EDF-9DDC-4886479CA907}" srcOrd="0" destOrd="0" presId="urn:microsoft.com/office/officeart/2005/8/layout/list1"/>
    <dgm:cxn modelId="{0809C355-2CF6-4A27-883B-C4A693FF2BAA}" type="presParOf" srcId="{4BB77126-D52E-4DAB-8874-F8D9C51EF1F2}" destId="{3AB13322-3C57-4AD1-B18D-93E641366FAC}" srcOrd="1" destOrd="0" presId="urn:microsoft.com/office/officeart/2005/8/layout/list1"/>
    <dgm:cxn modelId="{E0E94780-BA10-43CD-AAD9-FBEF5F2BDE76}" type="presParOf" srcId="{07E9917B-0DB0-4090-87B3-838DB2166EC8}" destId="{3CBB2527-F7DF-4E43-B52A-221BECE8C380}" srcOrd="5" destOrd="0" presId="urn:microsoft.com/office/officeart/2005/8/layout/list1"/>
    <dgm:cxn modelId="{5A6D76F7-32BC-4A83-972F-3CCCBBEBB95B}" type="presParOf" srcId="{07E9917B-0DB0-4090-87B3-838DB2166EC8}" destId="{72550811-A2D4-4CEA-94EC-9A489E620315}" srcOrd="6" destOrd="0" presId="urn:microsoft.com/office/officeart/2005/8/layout/list1"/>
    <dgm:cxn modelId="{18C417D2-A980-471C-9723-EEB3B9CFA5B5}" type="presParOf" srcId="{07E9917B-0DB0-4090-87B3-838DB2166EC8}" destId="{FF414C18-50CF-48ED-A070-00AD5FE80149}" srcOrd="7" destOrd="0" presId="urn:microsoft.com/office/officeart/2005/8/layout/list1"/>
    <dgm:cxn modelId="{66F36D5A-E340-4E0F-B027-1D602BF98B3E}" type="presParOf" srcId="{07E9917B-0DB0-4090-87B3-838DB2166EC8}" destId="{1427064D-A755-437D-B4BE-94F621856556}" srcOrd="8" destOrd="0" presId="urn:microsoft.com/office/officeart/2005/8/layout/list1"/>
    <dgm:cxn modelId="{66A2693C-A907-4BC8-A538-B345FC2A611D}" type="presParOf" srcId="{1427064D-A755-437D-B4BE-94F621856556}" destId="{A91A9956-8603-4501-A8A2-A43187419F20}" srcOrd="0" destOrd="0" presId="urn:microsoft.com/office/officeart/2005/8/layout/list1"/>
    <dgm:cxn modelId="{F576369B-0E52-45E8-8647-FFA71105DCD3}" type="presParOf" srcId="{1427064D-A755-437D-B4BE-94F621856556}" destId="{F71BFD6F-61D4-4768-B171-1167D0DCF6DD}" srcOrd="1" destOrd="0" presId="urn:microsoft.com/office/officeart/2005/8/layout/list1"/>
    <dgm:cxn modelId="{8E18EC55-220E-4806-875F-69ADA9E5B750}" type="presParOf" srcId="{07E9917B-0DB0-4090-87B3-838DB2166EC8}" destId="{A6285FD1-FE73-4D76-B5D0-2E446CFB3691}" srcOrd="9" destOrd="0" presId="urn:microsoft.com/office/officeart/2005/8/layout/list1"/>
    <dgm:cxn modelId="{749E46EB-3750-45E9-AB09-8345F52B5F47}" type="presParOf" srcId="{07E9917B-0DB0-4090-87B3-838DB2166EC8}" destId="{77F39933-DBB2-48DD-AF16-EA145CCA04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1B722-1442-45AE-99D3-DA5F637AE574}">
      <dsp:nvSpPr>
        <dsp:cNvPr id="0" name=""/>
        <dsp:cNvSpPr/>
      </dsp:nvSpPr>
      <dsp:spPr>
        <a:xfrm>
          <a:off x="0" y="563479"/>
          <a:ext cx="4083423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919" tIns="479044" rIns="31691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b="0" i="0" kern="1200" dirty="0"/>
            <a:t>1921</a:t>
          </a:r>
          <a:endParaRPr lang="en-US" sz="2300" kern="1200" dirty="0"/>
        </a:p>
      </dsp:txBody>
      <dsp:txXfrm>
        <a:off x="0" y="563479"/>
        <a:ext cx="4083423" cy="978075"/>
      </dsp:txXfrm>
    </dsp:sp>
    <dsp:sp modelId="{937D62E3-33CA-48E7-ADA0-B58477BBF3BA}">
      <dsp:nvSpPr>
        <dsp:cNvPr id="0" name=""/>
        <dsp:cNvSpPr/>
      </dsp:nvSpPr>
      <dsp:spPr>
        <a:xfrm>
          <a:off x="204171" y="223999"/>
          <a:ext cx="28583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41" tIns="0" rIns="10804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Nascita</a:t>
          </a:r>
          <a:r>
            <a:rPr lang="en-US" sz="2300" kern="1200" dirty="0"/>
            <a:t> </a:t>
          </a:r>
          <a:r>
            <a:rPr lang="en-US" sz="2300" kern="1200" dirty="0" err="1"/>
            <a:t>della</a:t>
          </a:r>
          <a:r>
            <a:rPr lang="en-US" sz="2300" kern="1200" dirty="0"/>
            <a:t> FIP</a:t>
          </a:r>
        </a:p>
      </dsp:txBody>
      <dsp:txXfrm>
        <a:off x="237315" y="257143"/>
        <a:ext cx="2792108" cy="612672"/>
      </dsp:txXfrm>
    </dsp:sp>
    <dsp:sp modelId="{91500589-11EE-4A08-8BAB-08BA7A464BAD}">
      <dsp:nvSpPr>
        <dsp:cNvPr id="0" name=""/>
        <dsp:cNvSpPr/>
      </dsp:nvSpPr>
      <dsp:spPr>
        <a:xfrm>
          <a:off x="0" y="2005234"/>
          <a:ext cx="4083423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919" tIns="479044" rIns="31691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1932</a:t>
          </a:r>
        </a:p>
      </dsp:txBody>
      <dsp:txXfrm>
        <a:off x="0" y="2005234"/>
        <a:ext cx="4083423" cy="978075"/>
      </dsp:txXfrm>
    </dsp:sp>
    <dsp:sp modelId="{205BDBFA-C170-4D15-A9DE-36C24C36C1B1}">
      <dsp:nvSpPr>
        <dsp:cNvPr id="0" name=""/>
        <dsp:cNvSpPr/>
      </dsp:nvSpPr>
      <dsp:spPr>
        <a:xfrm>
          <a:off x="204171" y="1665754"/>
          <a:ext cx="28583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41" tIns="0" rIns="10804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Nascita</a:t>
          </a:r>
          <a:r>
            <a:rPr lang="en-US" sz="2300" kern="1200" dirty="0"/>
            <a:t> Della </a:t>
          </a:r>
          <a:r>
            <a:rPr lang="en-US" sz="2300" kern="1200" dirty="0" err="1"/>
            <a:t>Fiba</a:t>
          </a:r>
          <a:endParaRPr lang="en-US" sz="2300" kern="1200" dirty="0"/>
        </a:p>
      </dsp:txBody>
      <dsp:txXfrm>
        <a:off x="237315" y="1698898"/>
        <a:ext cx="2792108" cy="612672"/>
      </dsp:txXfrm>
    </dsp:sp>
    <dsp:sp modelId="{243D715A-5155-4F19-AE25-0289F8AB54CC}">
      <dsp:nvSpPr>
        <dsp:cNvPr id="0" name=""/>
        <dsp:cNvSpPr/>
      </dsp:nvSpPr>
      <dsp:spPr>
        <a:xfrm>
          <a:off x="0" y="3446989"/>
          <a:ext cx="4083423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919" tIns="479044" rIns="31691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1946</a:t>
          </a:r>
          <a:endParaRPr lang="en-US" sz="2300" kern="1200" dirty="0"/>
        </a:p>
      </dsp:txBody>
      <dsp:txXfrm>
        <a:off x="0" y="3446989"/>
        <a:ext cx="4083423" cy="978075"/>
      </dsp:txXfrm>
    </dsp:sp>
    <dsp:sp modelId="{E825A951-B7E1-4F9C-BFAE-1B4E8BA28499}">
      <dsp:nvSpPr>
        <dsp:cNvPr id="0" name=""/>
        <dsp:cNvSpPr/>
      </dsp:nvSpPr>
      <dsp:spPr>
        <a:xfrm>
          <a:off x="204171" y="3107509"/>
          <a:ext cx="28583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41" tIns="0" rIns="10804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Nascita</a:t>
          </a:r>
          <a:r>
            <a:rPr lang="en-US" sz="2300" kern="1200" dirty="0"/>
            <a:t> dell’ NBA</a:t>
          </a:r>
        </a:p>
      </dsp:txBody>
      <dsp:txXfrm>
        <a:off x="237315" y="3140653"/>
        <a:ext cx="2792108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0D6FE-C554-4BFE-8D72-4C2C9D53F8D3}">
      <dsp:nvSpPr>
        <dsp:cNvPr id="0" name=""/>
        <dsp:cNvSpPr/>
      </dsp:nvSpPr>
      <dsp:spPr>
        <a:xfrm>
          <a:off x="0" y="397005"/>
          <a:ext cx="4215757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90" tIns="416560" rIns="32719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John Naismith nel 1891</a:t>
          </a:r>
          <a:endParaRPr lang="en-US" sz="2000" kern="1200" dirty="0"/>
        </a:p>
      </dsp:txBody>
      <dsp:txXfrm>
        <a:off x="0" y="397005"/>
        <a:ext cx="4215757" cy="850500"/>
      </dsp:txXfrm>
    </dsp:sp>
    <dsp:sp modelId="{6387A00D-F8FC-4DEC-817E-55C9072AC89D}">
      <dsp:nvSpPr>
        <dsp:cNvPr id="0" name=""/>
        <dsp:cNvSpPr/>
      </dsp:nvSpPr>
      <dsp:spPr>
        <a:xfrm>
          <a:off x="210787" y="101805"/>
          <a:ext cx="295102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42" tIns="0" rIns="1115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Inventato</a:t>
          </a:r>
          <a:r>
            <a:rPr lang="en-US" sz="2000" kern="1200" dirty="0"/>
            <a:t> da… </a:t>
          </a:r>
          <a:r>
            <a:rPr lang="en-US" sz="2000" kern="1200" dirty="0" err="1"/>
            <a:t>il</a:t>
          </a:r>
          <a:r>
            <a:rPr lang="en-US" sz="2000" kern="1200" dirty="0"/>
            <a:t>…</a:t>
          </a:r>
        </a:p>
      </dsp:txBody>
      <dsp:txXfrm>
        <a:off x="239608" y="130626"/>
        <a:ext cx="2893387" cy="532758"/>
      </dsp:txXfrm>
    </dsp:sp>
    <dsp:sp modelId="{72550811-A2D4-4CEA-94EC-9A489E620315}">
      <dsp:nvSpPr>
        <dsp:cNvPr id="0" name=""/>
        <dsp:cNvSpPr/>
      </dsp:nvSpPr>
      <dsp:spPr>
        <a:xfrm>
          <a:off x="0" y="1650706"/>
          <a:ext cx="4215757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90" tIns="416560" rIns="32719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Duck </a:t>
          </a:r>
          <a:r>
            <a:rPr lang="en-US" sz="2000" kern="1200" dirty="0" err="1"/>
            <a:t>on’Rock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</a:t>
          </a:r>
          <a:r>
            <a:rPr lang="it-IT" sz="2000" kern="1200" dirty="0"/>
            <a:t>lachtli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Pok ta Pok</a:t>
          </a:r>
          <a:endParaRPr lang="en-US" sz="2000" kern="1200" dirty="0"/>
        </a:p>
      </dsp:txBody>
      <dsp:txXfrm>
        <a:off x="0" y="1650706"/>
        <a:ext cx="4215757" cy="1512000"/>
      </dsp:txXfrm>
    </dsp:sp>
    <dsp:sp modelId="{3AB13322-3C57-4AD1-B18D-93E641366FAC}">
      <dsp:nvSpPr>
        <dsp:cNvPr id="0" name=""/>
        <dsp:cNvSpPr/>
      </dsp:nvSpPr>
      <dsp:spPr>
        <a:xfrm>
          <a:off x="210787" y="1355506"/>
          <a:ext cx="295102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42" tIns="0" rIns="1115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Ispirato</a:t>
          </a:r>
          <a:r>
            <a:rPr lang="en-US" sz="2000" kern="1200" dirty="0"/>
            <a:t> da</a:t>
          </a:r>
        </a:p>
      </dsp:txBody>
      <dsp:txXfrm>
        <a:off x="239608" y="1384327"/>
        <a:ext cx="2893387" cy="532758"/>
      </dsp:txXfrm>
    </dsp:sp>
    <dsp:sp modelId="{77F39933-DBB2-48DD-AF16-EA145CCA046F}">
      <dsp:nvSpPr>
        <dsp:cNvPr id="0" name=""/>
        <dsp:cNvSpPr/>
      </dsp:nvSpPr>
      <dsp:spPr>
        <a:xfrm>
          <a:off x="0" y="3613318"/>
          <a:ext cx="4215757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90" tIns="416560" rIns="32719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11 </a:t>
          </a:r>
          <a:r>
            <a:rPr lang="en-US" sz="2000" kern="1200" dirty="0" err="1"/>
            <a:t>marzo</a:t>
          </a:r>
          <a:r>
            <a:rPr lang="en-US" sz="2000" kern="1200" dirty="0"/>
            <a:t> 1892</a:t>
          </a:r>
        </a:p>
      </dsp:txBody>
      <dsp:txXfrm>
        <a:off x="0" y="3613318"/>
        <a:ext cx="4215757" cy="850500"/>
      </dsp:txXfrm>
    </dsp:sp>
    <dsp:sp modelId="{F71BFD6F-61D4-4768-B171-1167D0DCF6DD}">
      <dsp:nvSpPr>
        <dsp:cNvPr id="0" name=""/>
        <dsp:cNvSpPr/>
      </dsp:nvSpPr>
      <dsp:spPr>
        <a:xfrm>
          <a:off x="210787" y="3270706"/>
          <a:ext cx="295102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42" tIns="0" rIns="1115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Prima partita </a:t>
          </a:r>
          <a:r>
            <a:rPr lang="en-US" sz="2000" kern="1200" dirty="0" err="1"/>
            <a:t>ufficiale</a:t>
          </a:r>
          <a:endParaRPr lang="en-US" sz="2000" kern="1200" dirty="0"/>
        </a:p>
      </dsp:txBody>
      <dsp:txXfrm>
        <a:off x="239608" y="3299527"/>
        <a:ext cx="2893387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6D38-D903-4BD4-9DD0-DF970DC1A91C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9F975-20E5-4006-8CDC-287A9B5203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58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5A31-9D15-4A26-86BD-A109E71DD13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8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CFAF-3251-44EA-922A-603952805105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08AF-14A1-423E-98C2-8ACF984B7C25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9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A7FE-1471-4842-B5F3-7AA221582BEC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52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4D43-54FD-4047-8235-175D859C003D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6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869-DAB3-4C13-8DEA-F49E1DABD5C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2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0E10-F00D-4788-9D05-4AA10DC05A2E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04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13A-79D3-4603-A075-E707E5AC998D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47ECD5-514E-4543-BAC0-D1E9CD874FD4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7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9BC5-719A-49CA-85BC-5FA77FB81135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2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5A80-C6F1-439E-AE5A-2D1A3FB7C976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8C0D-3B46-4FC0-8C3B-F3D7AB592425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1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553C-81D6-402A-AB91-C02A312B1F79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A84C-A22D-433A-B59B-2DF89BEE903C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4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5653-27F2-4C75-B9F0-88FACD548AA1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7DC6-0173-444C-8E22-FA5B67ADCFB1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8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B65-B45A-4EA5-86EC-4E7950A12501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9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37E8B-2EEB-4F68-86D2-FF4949DCB486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Lanza Matteo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55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Scienze Motorie e Sportive</a:t>
            </a:r>
            <a:br>
              <a:rPr lang="it-IT" dirty="0"/>
            </a:br>
            <a:r>
              <a:rPr lang="it-IT" sz="2800" dirty="0">
                <a:solidFill>
                  <a:srgbClr val="F0A22E"/>
                </a:solidFill>
              </a:rPr>
              <a:t>La storia del basket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" t="1031" r="44" b="474"/>
          <a:stretch/>
        </p:blipFill>
        <p:spPr>
          <a:xfrm>
            <a:off x="0" y="2103120"/>
            <a:ext cx="12191999" cy="4754880"/>
          </a:xfrm>
          <a:prstGeom prst="rect">
            <a:avLst/>
          </a:prstGeom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225591124"/>
              </p:ext>
            </p:extLst>
          </p:nvPr>
        </p:nvGraphicFramePr>
        <p:xfrm>
          <a:off x="7968591" y="2026708"/>
          <a:ext cx="4083423" cy="464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959584437"/>
              </p:ext>
            </p:extLst>
          </p:nvPr>
        </p:nvGraphicFramePr>
        <p:xfrm>
          <a:off x="159818" y="2092134"/>
          <a:ext cx="4215757" cy="4518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833" y="6555953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Lanza Matteo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4900395-DEA9-481F-A065-A16BAA0CABB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377569" y="0"/>
            <a:ext cx="814431" cy="8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121</TotalTime>
  <Words>44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Berlin</vt:lpstr>
      <vt:lpstr>Scienze Motorie e Sportive La storia del basket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Scienze Motorie</dc:title>
  <dc:creator>Metyou Lanzipedia</dc:creator>
  <cp:lastModifiedBy>Metyou Lanzipedia</cp:lastModifiedBy>
  <cp:revision>10</cp:revision>
  <dcterms:created xsi:type="dcterms:W3CDTF">2016-05-28T08:31:05Z</dcterms:created>
  <dcterms:modified xsi:type="dcterms:W3CDTF">2017-10-09T20:15:03Z</dcterms:modified>
</cp:coreProperties>
</file>