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70DD"/>
    <a:srgbClr val="FFFFFF"/>
    <a:srgbClr val="305186"/>
    <a:srgbClr val="E34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FA654-CF7D-4D83-BD89-1955195DDB48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C5B5DE4D-95E6-479A-9BC6-E1E400B9A157}">
      <dgm:prSet phldrT="[Text]"/>
      <dgm:spPr/>
      <dgm:t>
        <a:bodyPr/>
        <a:lstStyle/>
        <a:p>
          <a:r>
            <a:rPr lang="en-US" dirty="0"/>
            <a:t>1948</a:t>
          </a:r>
        </a:p>
      </dgm:t>
    </dgm:pt>
    <dgm:pt modelId="{3F5636DA-D316-4D11-9DDD-7F022664B52D}" type="parTrans" cxnId="{6DACD3A3-D498-4FCA-8B90-A9E44664E511}">
      <dgm:prSet/>
      <dgm:spPr/>
      <dgm:t>
        <a:bodyPr/>
        <a:lstStyle/>
        <a:p>
          <a:endParaRPr lang="en-US"/>
        </a:p>
      </dgm:t>
    </dgm:pt>
    <dgm:pt modelId="{5A0D758C-5C52-4D3A-B9E9-606B7F80CAB8}" type="sibTrans" cxnId="{6DACD3A3-D498-4FCA-8B90-A9E44664E511}">
      <dgm:prSet/>
      <dgm:spPr/>
      <dgm:t>
        <a:bodyPr/>
        <a:lstStyle/>
        <a:p>
          <a:endParaRPr lang="en-US"/>
        </a:p>
      </dgm:t>
    </dgm:pt>
    <dgm:pt modelId="{FE6161A9-B5A7-4044-814D-C7E8853A3295}">
      <dgm:prSet phldrT="[Text]"/>
      <dgm:spPr/>
      <dgm:t>
        <a:bodyPr/>
        <a:lstStyle/>
        <a:p>
          <a:r>
            <a:rPr lang="en-US" dirty="0"/>
            <a:t>‘50s</a:t>
          </a:r>
        </a:p>
      </dgm:t>
    </dgm:pt>
    <dgm:pt modelId="{22953D4B-6BE9-4B14-8E65-FA9CC07CF416}" type="parTrans" cxnId="{1121F29D-72E9-497E-BBFC-2697ECDF494C}">
      <dgm:prSet/>
      <dgm:spPr/>
      <dgm:t>
        <a:bodyPr/>
        <a:lstStyle/>
        <a:p>
          <a:endParaRPr lang="en-US"/>
        </a:p>
      </dgm:t>
    </dgm:pt>
    <dgm:pt modelId="{AA507D59-3B02-47AB-A9B9-D13867573AFE}" type="sibTrans" cxnId="{1121F29D-72E9-497E-BBFC-2697ECDF494C}">
      <dgm:prSet/>
      <dgm:spPr/>
      <dgm:t>
        <a:bodyPr/>
        <a:lstStyle/>
        <a:p>
          <a:endParaRPr lang="en-US"/>
        </a:p>
      </dgm:t>
    </dgm:pt>
    <dgm:pt modelId="{3B238A8F-2AFB-4754-820F-82D1243D9299}">
      <dgm:prSet phldrT="[Text]"/>
      <dgm:spPr/>
      <dgm:t>
        <a:bodyPr/>
        <a:lstStyle/>
        <a:p>
          <a:r>
            <a:rPr lang="en-US" dirty="0"/>
            <a:t>‘90s</a:t>
          </a:r>
        </a:p>
      </dgm:t>
    </dgm:pt>
    <dgm:pt modelId="{33168EFA-4EA8-411D-AADF-28DAEBC611C8}" type="parTrans" cxnId="{079E9821-2226-48AB-816B-829F48DAA3EC}">
      <dgm:prSet/>
      <dgm:spPr/>
      <dgm:t>
        <a:bodyPr/>
        <a:lstStyle/>
        <a:p>
          <a:endParaRPr lang="en-US"/>
        </a:p>
      </dgm:t>
    </dgm:pt>
    <dgm:pt modelId="{94499934-F76A-4E99-95CC-2EA7F82B439C}" type="sibTrans" cxnId="{079E9821-2226-48AB-816B-829F48DAA3EC}">
      <dgm:prSet/>
      <dgm:spPr/>
      <dgm:t>
        <a:bodyPr/>
        <a:lstStyle/>
        <a:p>
          <a:endParaRPr lang="en-US"/>
        </a:p>
      </dgm:t>
    </dgm:pt>
    <dgm:pt modelId="{E04A42BD-E6CB-47B4-B73C-2B8A42510E68}">
      <dgm:prSet phldrT="[Text]"/>
      <dgm:spPr/>
      <dgm:t>
        <a:bodyPr/>
        <a:lstStyle/>
        <a:p>
          <a:r>
            <a:rPr lang="en-US" dirty="0"/>
            <a:t>‘80s</a:t>
          </a:r>
        </a:p>
      </dgm:t>
    </dgm:pt>
    <dgm:pt modelId="{36D3A6BF-6952-4A4E-9551-185055A4ABED}" type="parTrans" cxnId="{CDB4E3B0-ACB7-475F-B1E7-668DF93F6F89}">
      <dgm:prSet/>
      <dgm:spPr/>
      <dgm:t>
        <a:bodyPr/>
        <a:lstStyle/>
        <a:p>
          <a:endParaRPr lang="en-US"/>
        </a:p>
      </dgm:t>
    </dgm:pt>
    <dgm:pt modelId="{42884ED4-28C5-4A96-A57C-F9AE2FDB75D2}" type="sibTrans" cxnId="{CDB4E3B0-ACB7-475F-B1E7-668DF93F6F89}">
      <dgm:prSet/>
      <dgm:spPr/>
      <dgm:t>
        <a:bodyPr/>
        <a:lstStyle/>
        <a:p>
          <a:endParaRPr lang="en-US"/>
        </a:p>
      </dgm:t>
    </dgm:pt>
    <dgm:pt modelId="{54572FCE-ADC8-4511-AFFB-CF119E22F233}">
      <dgm:prSet phldrT="[Text]"/>
      <dgm:spPr/>
      <dgm:t>
        <a:bodyPr/>
        <a:lstStyle/>
        <a:p>
          <a:r>
            <a:rPr lang="en-US" dirty="0"/>
            <a:t>‘60s</a:t>
          </a:r>
        </a:p>
      </dgm:t>
    </dgm:pt>
    <dgm:pt modelId="{C29D3033-DF74-40F1-B044-0CA91C5BC617}" type="parTrans" cxnId="{FD2DB651-E321-432E-B474-CDF0B48CBA4B}">
      <dgm:prSet/>
      <dgm:spPr/>
      <dgm:t>
        <a:bodyPr/>
        <a:lstStyle/>
        <a:p>
          <a:endParaRPr lang="en-US"/>
        </a:p>
      </dgm:t>
    </dgm:pt>
    <dgm:pt modelId="{B12AF54E-FF62-4014-9D0F-F2BFB73E6ECD}" type="sibTrans" cxnId="{FD2DB651-E321-432E-B474-CDF0B48CBA4B}">
      <dgm:prSet/>
      <dgm:spPr/>
      <dgm:t>
        <a:bodyPr/>
        <a:lstStyle/>
        <a:p>
          <a:endParaRPr lang="en-US"/>
        </a:p>
      </dgm:t>
    </dgm:pt>
    <dgm:pt modelId="{F6FAC8BD-F1F7-4947-BA9D-3D33482F43E8}">
      <dgm:prSet phldrT="[Text]"/>
      <dgm:spPr/>
      <dgm:t>
        <a:bodyPr/>
        <a:lstStyle/>
        <a:p>
          <a:r>
            <a:rPr lang="en-US" dirty="0"/>
            <a:t>‘70s</a:t>
          </a:r>
        </a:p>
      </dgm:t>
    </dgm:pt>
    <dgm:pt modelId="{108BC215-20E3-4257-8775-BD9BB9869872}" type="parTrans" cxnId="{9A5B4993-C676-4E08-9006-16C26B1028CF}">
      <dgm:prSet/>
      <dgm:spPr/>
      <dgm:t>
        <a:bodyPr/>
        <a:lstStyle/>
        <a:p>
          <a:endParaRPr lang="en-US"/>
        </a:p>
      </dgm:t>
    </dgm:pt>
    <dgm:pt modelId="{A1FBA45C-C7CD-47D3-B5A9-0AFC004BF6C9}" type="sibTrans" cxnId="{9A5B4993-C676-4E08-9006-16C26B1028CF}">
      <dgm:prSet/>
      <dgm:spPr/>
      <dgm:t>
        <a:bodyPr/>
        <a:lstStyle/>
        <a:p>
          <a:endParaRPr lang="en-US"/>
        </a:p>
      </dgm:t>
    </dgm:pt>
    <dgm:pt modelId="{2F41AD34-AC0D-42F3-BD1A-DC123FCA1822}" type="pres">
      <dgm:prSet presAssocID="{C3DFA654-CF7D-4D83-BD89-1955195DDB48}" presName="Name0" presStyleCnt="0">
        <dgm:presLayoutVars>
          <dgm:dir/>
          <dgm:resizeHandles val="exact"/>
        </dgm:presLayoutVars>
      </dgm:prSet>
      <dgm:spPr/>
    </dgm:pt>
    <dgm:pt modelId="{365957FA-F47F-4050-A9AE-76F006A804C8}" type="pres">
      <dgm:prSet presAssocID="{C5B5DE4D-95E6-479A-9BC6-E1E400B9A157}" presName="composite" presStyleCnt="0"/>
      <dgm:spPr/>
    </dgm:pt>
    <dgm:pt modelId="{256A8F9C-14D1-40B9-B0F0-1CC61C8270CA}" type="pres">
      <dgm:prSet presAssocID="{C5B5DE4D-95E6-479A-9BC6-E1E400B9A157}" presName="bgChev" presStyleLbl="node1" presStyleIdx="0" presStyleCnt="6"/>
      <dgm:spPr/>
    </dgm:pt>
    <dgm:pt modelId="{10883179-F86E-4294-95E8-0DEE19042DAC}" type="pres">
      <dgm:prSet presAssocID="{C5B5DE4D-95E6-479A-9BC6-E1E400B9A157}" presName="txNode" presStyleLbl="fgAcc1" presStyleIdx="0" presStyleCnt="6">
        <dgm:presLayoutVars>
          <dgm:bulletEnabled val="1"/>
        </dgm:presLayoutVars>
      </dgm:prSet>
      <dgm:spPr/>
    </dgm:pt>
    <dgm:pt modelId="{6B7764A7-8934-44BB-8627-48D61A998792}" type="pres">
      <dgm:prSet presAssocID="{5A0D758C-5C52-4D3A-B9E9-606B7F80CAB8}" presName="compositeSpace" presStyleCnt="0"/>
      <dgm:spPr/>
    </dgm:pt>
    <dgm:pt modelId="{8DD0124B-C1A6-4825-8C88-40E68BDFC806}" type="pres">
      <dgm:prSet presAssocID="{FE6161A9-B5A7-4044-814D-C7E8853A3295}" presName="composite" presStyleCnt="0"/>
      <dgm:spPr/>
    </dgm:pt>
    <dgm:pt modelId="{56A938A4-F7FB-4909-A913-25056AC05A6B}" type="pres">
      <dgm:prSet presAssocID="{FE6161A9-B5A7-4044-814D-C7E8853A3295}" presName="bgChev" presStyleLbl="node1" presStyleIdx="1" presStyleCnt="6"/>
      <dgm:spPr/>
    </dgm:pt>
    <dgm:pt modelId="{0C877C61-BE1C-4206-A41C-85FA0D29081E}" type="pres">
      <dgm:prSet presAssocID="{FE6161A9-B5A7-4044-814D-C7E8853A3295}" presName="txNode" presStyleLbl="fgAcc1" presStyleIdx="1" presStyleCnt="6">
        <dgm:presLayoutVars>
          <dgm:bulletEnabled val="1"/>
        </dgm:presLayoutVars>
      </dgm:prSet>
      <dgm:spPr/>
    </dgm:pt>
    <dgm:pt modelId="{869BD7A4-3A70-4A15-ADED-3862DA9E9E6C}" type="pres">
      <dgm:prSet presAssocID="{AA507D59-3B02-47AB-A9B9-D13867573AFE}" presName="compositeSpace" presStyleCnt="0"/>
      <dgm:spPr/>
    </dgm:pt>
    <dgm:pt modelId="{085200B3-A28B-4B15-AF7B-E535628B5EF9}" type="pres">
      <dgm:prSet presAssocID="{54572FCE-ADC8-4511-AFFB-CF119E22F233}" presName="composite" presStyleCnt="0"/>
      <dgm:spPr/>
    </dgm:pt>
    <dgm:pt modelId="{CF3BC1C3-3AE5-4696-A983-D87AF3194D75}" type="pres">
      <dgm:prSet presAssocID="{54572FCE-ADC8-4511-AFFB-CF119E22F233}" presName="bgChev" presStyleLbl="node1" presStyleIdx="2" presStyleCnt="6"/>
      <dgm:spPr/>
    </dgm:pt>
    <dgm:pt modelId="{6E6294DF-9585-44E1-81A0-4A0BA795095D}" type="pres">
      <dgm:prSet presAssocID="{54572FCE-ADC8-4511-AFFB-CF119E22F233}" presName="txNode" presStyleLbl="fgAcc1" presStyleIdx="2" presStyleCnt="6">
        <dgm:presLayoutVars>
          <dgm:bulletEnabled val="1"/>
        </dgm:presLayoutVars>
      </dgm:prSet>
      <dgm:spPr/>
    </dgm:pt>
    <dgm:pt modelId="{74B3941C-5075-4C27-8F82-6F6942D614F1}" type="pres">
      <dgm:prSet presAssocID="{B12AF54E-FF62-4014-9D0F-F2BFB73E6ECD}" presName="compositeSpace" presStyleCnt="0"/>
      <dgm:spPr/>
    </dgm:pt>
    <dgm:pt modelId="{1F6ED47D-9286-4189-AF76-1413D6F280A7}" type="pres">
      <dgm:prSet presAssocID="{F6FAC8BD-F1F7-4947-BA9D-3D33482F43E8}" presName="composite" presStyleCnt="0"/>
      <dgm:spPr/>
    </dgm:pt>
    <dgm:pt modelId="{3C78354D-70EC-41F5-9623-F4F8A7B6DD88}" type="pres">
      <dgm:prSet presAssocID="{F6FAC8BD-F1F7-4947-BA9D-3D33482F43E8}" presName="bgChev" presStyleLbl="node1" presStyleIdx="3" presStyleCnt="6"/>
      <dgm:spPr/>
    </dgm:pt>
    <dgm:pt modelId="{03493792-9926-4555-B0C0-F782EF5F3BCD}" type="pres">
      <dgm:prSet presAssocID="{F6FAC8BD-F1F7-4947-BA9D-3D33482F43E8}" presName="txNode" presStyleLbl="fgAcc1" presStyleIdx="3" presStyleCnt="6">
        <dgm:presLayoutVars>
          <dgm:bulletEnabled val="1"/>
        </dgm:presLayoutVars>
      </dgm:prSet>
      <dgm:spPr/>
    </dgm:pt>
    <dgm:pt modelId="{BBFA17DB-1612-414F-89FD-EBE3B7A0EDDA}" type="pres">
      <dgm:prSet presAssocID="{A1FBA45C-C7CD-47D3-B5A9-0AFC004BF6C9}" presName="compositeSpace" presStyleCnt="0"/>
      <dgm:spPr/>
    </dgm:pt>
    <dgm:pt modelId="{3392B2F9-AC4A-4522-82AF-BE89D6F4958B}" type="pres">
      <dgm:prSet presAssocID="{E04A42BD-E6CB-47B4-B73C-2B8A42510E68}" presName="composite" presStyleCnt="0"/>
      <dgm:spPr/>
    </dgm:pt>
    <dgm:pt modelId="{92810B12-B98F-41BC-B93D-3B5986CEEF0D}" type="pres">
      <dgm:prSet presAssocID="{E04A42BD-E6CB-47B4-B73C-2B8A42510E68}" presName="bgChev" presStyleLbl="node1" presStyleIdx="4" presStyleCnt="6"/>
      <dgm:spPr/>
    </dgm:pt>
    <dgm:pt modelId="{4E013462-0D09-469D-BAB1-D14EA49530A4}" type="pres">
      <dgm:prSet presAssocID="{E04A42BD-E6CB-47B4-B73C-2B8A42510E68}" presName="txNode" presStyleLbl="fgAcc1" presStyleIdx="4" presStyleCnt="6">
        <dgm:presLayoutVars>
          <dgm:bulletEnabled val="1"/>
        </dgm:presLayoutVars>
      </dgm:prSet>
      <dgm:spPr/>
    </dgm:pt>
    <dgm:pt modelId="{5CE16010-1B4D-45A9-9121-EDFE3DEB60FE}" type="pres">
      <dgm:prSet presAssocID="{42884ED4-28C5-4A96-A57C-F9AE2FDB75D2}" presName="compositeSpace" presStyleCnt="0"/>
      <dgm:spPr/>
    </dgm:pt>
    <dgm:pt modelId="{94BFABDB-FC7C-4C8E-909D-A015EBB63B7F}" type="pres">
      <dgm:prSet presAssocID="{3B238A8F-2AFB-4754-820F-82D1243D9299}" presName="composite" presStyleCnt="0"/>
      <dgm:spPr/>
    </dgm:pt>
    <dgm:pt modelId="{49BE418E-ED2A-4187-9C33-3E6CE57C6B10}" type="pres">
      <dgm:prSet presAssocID="{3B238A8F-2AFB-4754-820F-82D1243D9299}" presName="bgChev" presStyleLbl="node1" presStyleIdx="5" presStyleCnt="6"/>
      <dgm:spPr/>
    </dgm:pt>
    <dgm:pt modelId="{31AC0276-B02D-44AF-845E-00866D4B0457}" type="pres">
      <dgm:prSet presAssocID="{3B238A8F-2AFB-4754-820F-82D1243D9299}" presName="txNode" presStyleLbl="fgAcc1" presStyleIdx="5" presStyleCnt="6">
        <dgm:presLayoutVars>
          <dgm:bulletEnabled val="1"/>
        </dgm:presLayoutVars>
      </dgm:prSet>
      <dgm:spPr/>
    </dgm:pt>
  </dgm:ptLst>
  <dgm:cxnLst>
    <dgm:cxn modelId="{4FFB1F10-DA5A-44FC-ADDB-6C6C52669FC1}" type="presOf" srcId="{C3DFA654-CF7D-4D83-BD89-1955195DDB48}" destId="{2F41AD34-AC0D-42F3-BD1A-DC123FCA1822}" srcOrd="0" destOrd="0" presId="urn:microsoft.com/office/officeart/2005/8/layout/chevronAccent+Icon"/>
    <dgm:cxn modelId="{079E9821-2226-48AB-816B-829F48DAA3EC}" srcId="{C3DFA654-CF7D-4D83-BD89-1955195DDB48}" destId="{3B238A8F-2AFB-4754-820F-82D1243D9299}" srcOrd="5" destOrd="0" parTransId="{33168EFA-4EA8-411D-AADF-28DAEBC611C8}" sibTransId="{94499934-F76A-4E99-95CC-2EA7F82B439C}"/>
    <dgm:cxn modelId="{B3B73264-23D4-4A6E-9DC0-E9C1723391EA}" type="presOf" srcId="{FE6161A9-B5A7-4044-814D-C7E8853A3295}" destId="{0C877C61-BE1C-4206-A41C-85FA0D29081E}" srcOrd="0" destOrd="0" presId="urn:microsoft.com/office/officeart/2005/8/layout/chevronAccent+Icon"/>
    <dgm:cxn modelId="{0998B549-BFE4-4B6D-BC94-50D81B4F5FBF}" type="presOf" srcId="{54572FCE-ADC8-4511-AFFB-CF119E22F233}" destId="{6E6294DF-9585-44E1-81A0-4A0BA795095D}" srcOrd="0" destOrd="0" presId="urn:microsoft.com/office/officeart/2005/8/layout/chevronAccent+Icon"/>
    <dgm:cxn modelId="{345D454A-FAE6-4275-8C36-75A414441C6E}" type="presOf" srcId="{C5B5DE4D-95E6-479A-9BC6-E1E400B9A157}" destId="{10883179-F86E-4294-95E8-0DEE19042DAC}" srcOrd="0" destOrd="0" presId="urn:microsoft.com/office/officeart/2005/8/layout/chevronAccent+Icon"/>
    <dgm:cxn modelId="{A9F7C74B-2F9D-49D3-9AC6-FBA78D0C55D7}" type="presOf" srcId="{F6FAC8BD-F1F7-4947-BA9D-3D33482F43E8}" destId="{03493792-9926-4555-B0C0-F782EF5F3BCD}" srcOrd="0" destOrd="0" presId="urn:microsoft.com/office/officeart/2005/8/layout/chevronAccent+Icon"/>
    <dgm:cxn modelId="{FD2DB651-E321-432E-B474-CDF0B48CBA4B}" srcId="{C3DFA654-CF7D-4D83-BD89-1955195DDB48}" destId="{54572FCE-ADC8-4511-AFFB-CF119E22F233}" srcOrd="2" destOrd="0" parTransId="{C29D3033-DF74-40F1-B044-0CA91C5BC617}" sibTransId="{B12AF54E-FF62-4014-9D0F-F2BFB73E6ECD}"/>
    <dgm:cxn modelId="{89576952-D7C2-4AE8-976A-BEE5288C18A4}" type="presOf" srcId="{E04A42BD-E6CB-47B4-B73C-2B8A42510E68}" destId="{4E013462-0D09-469D-BAB1-D14EA49530A4}" srcOrd="0" destOrd="0" presId="urn:microsoft.com/office/officeart/2005/8/layout/chevronAccent+Icon"/>
    <dgm:cxn modelId="{9A5B4993-C676-4E08-9006-16C26B1028CF}" srcId="{C3DFA654-CF7D-4D83-BD89-1955195DDB48}" destId="{F6FAC8BD-F1F7-4947-BA9D-3D33482F43E8}" srcOrd="3" destOrd="0" parTransId="{108BC215-20E3-4257-8775-BD9BB9869872}" sibTransId="{A1FBA45C-C7CD-47D3-B5A9-0AFC004BF6C9}"/>
    <dgm:cxn modelId="{1121F29D-72E9-497E-BBFC-2697ECDF494C}" srcId="{C3DFA654-CF7D-4D83-BD89-1955195DDB48}" destId="{FE6161A9-B5A7-4044-814D-C7E8853A3295}" srcOrd="1" destOrd="0" parTransId="{22953D4B-6BE9-4B14-8E65-FA9CC07CF416}" sibTransId="{AA507D59-3B02-47AB-A9B9-D13867573AFE}"/>
    <dgm:cxn modelId="{6DACD3A3-D498-4FCA-8B90-A9E44664E511}" srcId="{C3DFA654-CF7D-4D83-BD89-1955195DDB48}" destId="{C5B5DE4D-95E6-479A-9BC6-E1E400B9A157}" srcOrd="0" destOrd="0" parTransId="{3F5636DA-D316-4D11-9DDD-7F022664B52D}" sibTransId="{5A0D758C-5C52-4D3A-B9E9-606B7F80CAB8}"/>
    <dgm:cxn modelId="{C08B14AB-3329-462E-8E7F-5FDBBCBAA5C3}" type="presOf" srcId="{3B238A8F-2AFB-4754-820F-82D1243D9299}" destId="{31AC0276-B02D-44AF-845E-00866D4B0457}" srcOrd="0" destOrd="0" presId="urn:microsoft.com/office/officeart/2005/8/layout/chevronAccent+Icon"/>
    <dgm:cxn modelId="{CDB4E3B0-ACB7-475F-B1E7-668DF93F6F89}" srcId="{C3DFA654-CF7D-4D83-BD89-1955195DDB48}" destId="{E04A42BD-E6CB-47B4-B73C-2B8A42510E68}" srcOrd="4" destOrd="0" parTransId="{36D3A6BF-6952-4A4E-9551-185055A4ABED}" sibTransId="{42884ED4-28C5-4A96-A57C-F9AE2FDB75D2}"/>
    <dgm:cxn modelId="{76856829-0A6A-4645-8BE6-435453E03881}" type="presParOf" srcId="{2F41AD34-AC0D-42F3-BD1A-DC123FCA1822}" destId="{365957FA-F47F-4050-A9AE-76F006A804C8}" srcOrd="0" destOrd="0" presId="urn:microsoft.com/office/officeart/2005/8/layout/chevronAccent+Icon"/>
    <dgm:cxn modelId="{3CFCAB9E-69C9-478F-8134-85EDDB549E12}" type="presParOf" srcId="{365957FA-F47F-4050-A9AE-76F006A804C8}" destId="{256A8F9C-14D1-40B9-B0F0-1CC61C8270CA}" srcOrd="0" destOrd="0" presId="urn:microsoft.com/office/officeart/2005/8/layout/chevronAccent+Icon"/>
    <dgm:cxn modelId="{12665FE1-1460-4CD2-837F-246D97CF759C}" type="presParOf" srcId="{365957FA-F47F-4050-A9AE-76F006A804C8}" destId="{10883179-F86E-4294-95E8-0DEE19042DAC}" srcOrd="1" destOrd="0" presId="urn:microsoft.com/office/officeart/2005/8/layout/chevronAccent+Icon"/>
    <dgm:cxn modelId="{EA64942C-6B10-4C1F-BA1D-C04C2126B4F8}" type="presParOf" srcId="{2F41AD34-AC0D-42F3-BD1A-DC123FCA1822}" destId="{6B7764A7-8934-44BB-8627-48D61A998792}" srcOrd="1" destOrd="0" presId="urn:microsoft.com/office/officeart/2005/8/layout/chevronAccent+Icon"/>
    <dgm:cxn modelId="{F0C57C89-5CDD-4854-8099-61B0D56F2B29}" type="presParOf" srcId="{2F41AD34-AC0D-42F3-BD1A-DC123FCA1822}" destId="{8DD0124B-C1A6-4825-8C88-40E68BDFC806}" srcOrd="2" destOrd="0" presId="urn:microsoft.com/office/officeart/2005/8/layout/chevronAccent+Icon"/>
    <dgm:cxn modelId="{ED7C0099-C9E1-40AC-859F-18FBDFE4EA67}" type="presParOf" srcId="{8DD0124B-C1A6-4825-8C88-40E68BDFC806}" destId="{56A938A4-F7FB-4909-A913-25056AC05A6B}" srcOrd="0" destOrd="0" presId="urn:microsoft.com/office/officeart/2005/8/layout/chevronAccent+Icon"/>
    <dgm:cxn modelId="{0F8933AD-6839-4FED-817F-F7A259D40FE8}" type="presParOf" srcId="{8DD0124B-C1A6-4825-8C88-40E68BDFC806}" destId="{0C877C61-BE1C-4206-A41C-85FA0D29081E}" srcOrd="1" destOrd="0" presId="urn:microsoft.com/office/officeart/2005/8/layout/chevronAccent+Icon"/>
    <dgm:cxn modelId="{BB2F3A36-38EB-43D8-978C-2D361F71CC41}" type="presParOf" srcId="{2F41AD34-AC0D-42F3-BD1A-DC123FCA1822}" destId="{869BD7A4-3A70-4A15-ADED-3862DA9E9E6C}" srcOrd="3" destOrd="0" presId="urn:microsoft.com/office/officeart/2005/8/layout/chevronAccent+Icon"/>
    <dgm:cxn modelId="{EC5F243B-74E5-4269-A94F-A9CEF8092848}" type="presParOf" srcId="{2F41AD34-AC0D-42F3-BD1A-DC123FCA1822}" destId="{085200B3-A28B-4B15-AF7B-E535628B5EF9}" srcOrd="4" destOrd="0" presId="urn:microsoft.com/office/officeart/2005/8/layout/chevronAccent+Icon"/>
    <dgm:cxn modelId="{EAA81A76-2221-4D14-89EA-E02D165E382E}" type="presParOf" srcId="{085200B3-A28B-4B15-AF7B-E535628B5EF9}" destId="{CF3BC1C3-3AE5-4696-A983-D87AF3194D75}" srcOrd="0" destOrd="0" presId="urn:microsoft.com/office/officeart/2005/8/layout/chevronAccent+Icon"/>
    <dgm:cxn modelId="{C98F4487-3E7F-4AE5-95B3-0AFD8729B7A9}" type="presParOf" srcId="{085200B3-A28B-4B15-AF7B-E535628B5EF9}" destId="{6E6294DF-9585-44E1-81A0-4A0BA795095D}" srcOrd="1" destOrd="0" presId="urn:microsoft.com/office/officeart/2005/8/layout/chevronAccent+Icon"/>
    <dgm:cxn modelId="{A1223995-0340-4D91-845D-E24D4D9686B6}" type="presParOf" srcId="{2F41AD34-AC0D-42F3-BD1A-DC123FCA1822}" destId="{74B3941C-5075-4C27-8F82-6F6942D614F1}" srcOrd="5" destOrd="0" presId="urn:microsoft.com/office/officeart/2005/8/layout/chevronAccent+Icon"/>
    <dgm:cxn modelId="{6A1469FE-7944-49BB-8C88-B8AC7F027896}" type="presParOf" srcId="{2F41AD34-AC0D-42F3-BD1A-DC123FCA1822}" destId="{1F6ED47D-9286-4189-AF76-1413D6F280A7}" srcOrd="6" destOrd="0" presId="urn:microsoft.com/office/officeart/2005/8/layout/chevronAccent+Icon"/>
    <dgm:cxn modelId="{46AE1564-AD81-47B8-A9DE-0E74100CF699}" type="presParOf" srcId="{1F6ED47D-9286-4189-AF76-1413D6F280A7}" destId="{3C78354D-70EC-41F5-9623-F4F8A7B6DD88}" srcOrd="0" destOrd="0" presId="urn:microsoft.com/office/officeart/2005/8/layout/chevronAccent+Icon"/>
    <dgm:cxn modelId="{605BEEC0-409A-4DC1-AFE3-9275AD2AE000}" type="presParOf" srcId="{1F6ED47D-9286-4189-AF76-1413D6F280A7}" destId="{03493792-9926-4555-B0C0-F782EF5F3BCD}" srcOrd="1" destOrd="0" presId="urn:microsoft.com/office/officeart/2005/8/layout/chevronAccent+Icon"/>
    <dgm:cxn modelId="{816DD6C4-FBB5-483A-92B3-0BFEB6099526}" type="presParOf" srcId="{2F41AD34-AC0D-42F3-BD1A-DC123FCA1822}" destId="{BBFA17DB-1612-414F-89FD-EBE3B7A0EDDA}" srcOrd="7" destOrd="0" presId="urn:microsoft.com/office/officeart/2005/8/layout/chevronAccent+Icon"/>
    <dgm:cxn modelId="{3E711B24-1D30-4E3B-B99C-5473720867AC}" type="presParOf" srcId="{2F41AD34-AC0D-42F3-BD1A-DC123FCA1822}" destId="{3392B2F9-AC4A-4522-82AF-BE89D6F4958B}" srcOrd="8" destOrd="0" presId="urn:microsoft.com/office/officeart/2005/8/layout/chevronAccent+Icon"/>
    <dgm:cxn modelId="{F4D7BBAF-F556-4906-8BAB-0AD484F543DD}" type="presParOf" srcId="{3392B2F9-AC4A-4522-82AF-BE89D6F4958B}" destId="{92810B12-B98F-41BC-B93D-3B5986CEEF0D}" srcOrd="0" destOrd="0" presId="urn:microsoft.com/office/officeart/2005/8/layout/chevronAccent+Icon"/>
    <dgm:cxn modelId="{870F4585-2ED9-45ED-8151-6766D098682A}" type="presParOf" srcId="{3392B2F9-AC4A-4522-82AF-BE89D6F4958B}" destId="{4E013462-0D09-469D-BAB1-D14EA49530A4}" srcOrd="1" destOrd="0" presId="urn:microsoft.com/office/officeart/2005/8/layout/chevronAccent+Icon"/>
    <dgm:cxn modelId="{CD644424-605E-4FA3-B69A-289B5E861519}" type="presParOf" srcId="{2F41AD34-AC0D-42F3-BD1A-DC123FCA1822}" destId="{5CE16010-1B4D-45A9-9121-EDFE3DEB60FE}" srcOrd="9" destOrd="0" presId="urn:microsoft.com/office/officeart/2005/8/layout/chevronAccent+Icon"/>
    <dgm:cxn modelId="{7D4728A2-88B3-4DAF-831E-8549BDB1050D}" type="presParOf" srcId="{2F41AD34-AC0D-42F3-BD1A-DC123FCA1822}" destId="{94BFABDB-FC7C-4C8E-909D-A015EBB63B7F}" srcOrd="10" destOrd="0" presId="urn:microsoft.com/office/officeart/2005/8/layout/chevronAccent+Icon"/>
    <dgm:cxn modelId="{7F82CF02-6F1A-4AE0-A94D-71B9D67B1B3C}" type="presParOf" srcId="{94BFABDB-FC7C-4C8E-909D-A015EBB63B7F}" destId="{49BE418E-ED2A-4187-9C33-3E6CE57C6B10}" srcOrd="0" destOrd="0" presId="urn:microsoft.com/office/officeart/2005/8/layout/chevronAccent+Icon"/>
    <dgm:cxn modelId="{57962559-460F-401D-AF0A-D1BAEB74C893}" type="presParOf" srcId="{94BFABDB-FC7C-4C8E-909D-A015EBB63B7F}" destId="{31AC0276-B02D-44AF-845E-00866D4B0457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A8F9C-14D1-40B9-B0F0-1CC61C8270CA}">
      <dsp:nvSpPr>
        <dsp:cNvPr id="0" name=""/>
        <dsp:cNvSpPr/>
      </dsp:nvSpPr>
      <dsp:spPr>
        <a:xfrm>
          <a:off x="897" y="143528"/>
          <a:ext cx="1737177" cy="67055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83179-F86E-4294-95E8-0DEE19042DAC}">
      <dsp:nvSpPr>
        <dsp:cNvPr id="0" name=""/>
        <dsp:cNvSpPr/>
      </dsp:nvSpPr>
      <dsp:spPr>
        <a:xfrm>
          <a:off x="464144" y="311166"/>
          <a:ext cx="1466950" cy="670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1948</a:t>
          </a:r>
        </a:p>
      </dsp:txBody>
      <dsp:txXfrm>
        <a:off x="483784" y="330806"/>
        <a:ext cx="1427670" cy="631270"/>
      </dsp:txXfrm>
    </dsp:sp>
    <dsp:sp modelId="{56A938A4-F7FB-4909-A913-25056AC05A6B}">
      <dsp:nvSpPr>
        <dsp:cNvPr id="0" name=""/>
        <dsp:cNvSpPr/>
      </dsp:nvSpPr>
      <dsp:spPr>
        <a:xfrm>
          <a:off x="1985140" y="143528"/>
          <a:ext cx="1737177" cy="67055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77C61-BE1C-4206-A41C-85FA0D29081E}">
      <dsp:nvSpPr>
        <dsp:cNvPr id="0" name=""/>
        <dsp:cNvSpPr/>
      </dsp:nvSpPr>
      <dsp:spPr>
        <a:xfrm>
          <a:off x="2448387" y="311166"/>
          <a:ext cx="1466950" cy="670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‘50s</a:t>
          </a:r>
        </a:p>
      </dsp:txBody>
      <dsp:txXfrm>
        <a:off x="2468027" y="330806"/>
        <a:ext cx="1427670" cy="631270"/>
      </dsp:txXfrm>
    </dsp:sp>
    <dsp:sp modelId="{CF3BC1C3-3AE5-4696-A983-D87AF3194D75}">
      <dsp:nvSpPr>
        <dsp:cNvPr id="0" name=""/>
        <dsp:cNvSpPr/>
      </dsp:nvSpPr>
      <dsp:spPr>
        <a:xfrm>
          <a:off x="3969383" y="143528"/>
          <a:ext cx="1737177" cy="67055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294DF-9585-44E1-81A0-4A0BA795095D}">
      <dsp:nvSpPr>
        <dsp:cNvPr id="0" name=""/>
        <dsp:cNvSpPr/>
      </dsp:nvSpPr>
      <dsp:spPr>
        <a:xfrm>
          <a:off x="4432630" y="311166"/>
          <a:ext cx="1466950" cy="670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‘60s</a:t>
          </a:r>
        </a:p>
      </dsp:txBody>
      <dsp:txXfrm>
        <a:off x="4452270" y="330806"/>
        <a:ext cx="1427670" cy="631270"/>
      </dsp:txXfrm>
    </dsp:sp>
    <dsp:sp modelId="{3C78354D-70EC-41F5-9623-F4F8A7B6DD88}">
      <dsp:nvSpPr>
        <dsp:cNvPr id="0" name=""/>
        <dsp:cNvSpPr/>
      </dsp:nvSpPr>
      <dsp:spPr>
        <a:xfrm>
          <a:off x="5953626" y="143528"/>
          <a:ext cx="1737177" cy="67055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93792-9926-4555-B0C0-F782EF5F3BCD}">
      <dsp:nvSpPr>
        <dsp:cNvPr id="0" name=""/>
        <dsp:cNvSpPr/>
      </dsp:nvSpPr>
      <dsp:spPr>
        <a:xfrm>
          <a:off x="6416873" y="311166"/>
          <a:ext cx="1466950" cy="670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‘70s</a:t>
          </a:r>
        </a:p>
      </dsp:txBody>
      <dsp:txXfrm>
        <a:off x="6436513" y="330806"/>
        <a:ext cx="1427670" cy="631270"/>
      </dsp:txXfrm>
    </dsp:sp>
    <dsp:sp modelId="{92810B12-B98F-41BC-B93D-3B5986CEEF0D}">
      <dsp:nvSpPr>
        <dsp:cNvPr id="0" name=""/>
        <dsp:cNvSpPr/>
      </dsp:nvSpPr>
      <dsp:spPr>
        <a:xfrm>
          <a:off x="7937869" y="143528"/>
          <a:ext cx="1737177" cy="67055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13462-0D09-469D-BAB1-D14EA49530A4}">
      <dsp:nvSpPr>
        <dsp:cNvPr id="0" name=""/>
        <dsp:cNvSpPr/>
      </dsp:nvSpPr>
      <dsp:spPr>
        <a:xfrm>
          <a:off x="8401116" y="311166"/>
          <a:ext cx="1466950" cy="670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‘80s</a:t>
          </a:r>
        </a:p>
      </dsp:txBody>
      <dsp:txXfrm>
        <a:off x="8420756" y="330806"/>
        <a:ext cx="1427670" cy="631270"/>
      </dsp:txXfrm>
    </dsp:sp>
    <dsp:sp modelId="{49BE418E-ED2A-4187-9C33-3E6CE57C6B10}">
      <dsp:nvSpPr>
        <dsp:cNvPr id="0" name=""/>
        <dsp:cNvSpPr/>
      </dsp:nvSpPr>
      <dsp:spPr>
        <a:xfrm>
          <a:off x="9922112" y="143528"/>
          <a:ext cx="1737177" cy="67055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C0276-B02D-44AF-845E-00866D4B0457}">
      <dsp:nvSpPr>
        <dsp:cNvPr id="0" name=""/>
        <dsp:cNvSpPr/>
      </dsp:nvSpPr>
      <dsp:spPr>
        <a:xfrm>
          <a:off x="10385359" y="311166"/>
          <a:ext cx="1466950" cy="670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‘90s</a:t>
          </a:r>
        </a:p>
      </dsp:txBody>
      <dsp:txXfrm>
        <a:off x="10404999" y="330806"/>
        <a:ext cx="1427670" cy="631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754D4-03BC-4B93-ABB5-452FB05925D0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5C625-CC9D-4C49-9314-BEA96DAB08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5C625-CC9D-4C49-9314-BEA96DAB081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185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701-8AAC-423C-B537-CB228E6CBFE4}" type="datetime1">
              <a:rPr lang="it-IT" smtClean="0"/>
              <a:t>09/10/2017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08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2FC-2B3C-4974-A5F2-EDF8F842B44D}" type="datetime1">
              <a:rPr lang="it-IT" smtClean="0"/>
              <a:t>09/10/2017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94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8E3D-7E95-4419-AD40-75E08FC7B040}" type="datetime1">
              <a:rPr lang="it-IT" smtClean="0"/>
              <a:t>09/10/2017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7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E15D-B328-4501-973D-73E724FD1B95}" type="datetime1">
              <a:rPr lang="it-IT" smtClean="0"/>
              <a:t>09/10/2017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6353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F96D-91FA-409C-B45F-40C9CCF5568F}" type="datetime1">
              <a:rPr lang="it-IT" smtClean="0"/>
              <a:t>09/10/2017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460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3BBB-BB7A-4B4C-B199-AC69B4013E5D}" type="datetime1">
              <a:rPr lang="it-IT" smtClean="0"/>
              <a:t>09/10/2017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746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7135-861B-442E-B16A-99F78EE5D55C}" type="datetime1">
              <a:rPr lang="it-IT" smtClean="0"/>
              <a:t>09/10/2017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540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F4B6-C765-4429-82F0-75DBE250F695}" type="datetime1">
              <a:rPr lang="it-IT" smtClean="0"/>
              <a:t>09/10/2017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569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7BACB9F-5B9E-4A86-B75A-EEB09EE5CACB}" type="datetime1">
              <a:rPr lang="it-IT" smtClean="0"/>
              <a:t>09/10/2017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06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4975-99E0-43E5-B796-999C0F1AC875}" type="datetime1">
              <a:rPr lang="it-IT" smtClean="0"/>
              <a:t>09/10/2017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12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3E11-7E3E-4F6B-8DB1-099A0D62A045}" type="datetime1">
              <a:rPr lang="it-IT" smtClean="0"/>
              <a:t>09/10/2017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89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7603-B64F-4DC4-8640-9CE83A80FBDB}" type="datetime1">
              <a:rPr lang="it-IT" smtClean="0"/>
              <a:t>09/10/2017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0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1EE7-290C-42F8-A591-0A225BE14EC3}" type="datetime1">
              <a:rPr lang="it-IT" smtClean="0"/>
              <a:t>09/10/2017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6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D32-1F16-46B5-8F69-67F5FCDEF0D3}" type="datetime1">
              <a:rPr lang="it-IT" smtClean="0"/>
              <a:t>09/10/2017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01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1023-FBDA-47B5-AFF3-C0B56C8E0536}" type="datetime1">
              <a:rPr lang="it-IT" smtClean="0"/>
              <a:t>09/10/2017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23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CD17-EEEE-47DE-A841-241739FDB8F9}" type="datetime1">
              <a:rPr lang="it-IT" smtClean="0"/>
              <a:t>09/10/2017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06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1059-996C-4360-9B03-E3A48AE6ABDA}" type="datetime1">
              <a:rPr lang="it-IT" smtClean="0"/>
              <a:t>09/10/2017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Lanza matteo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23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35562-1832-4F05-8C60-AE7C80FC226E}" type="datetime1">
              <a:rPr lang="it-IT" smtClean="0"/>
              <a:t>09/10/2017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Lanza matteo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B4ADD-B1A4-481A-A583-1592CB68F9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201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6.jpg"/><Relationship Id="rId10" Type="http://schemas.openxmlformats.org/officeDocument/2006/relationships/diagramLayout" Target="../diagrams/layout1.xml"/><Relationship Id="rId4" Type="http://schemas.openxmlformats.org/officeDocument/2006/relationships/image" Target="../media/image5.GIF"/><Relationship Id="rId9" Type="http://schemas.openxmlformats.org/officeDocument/2006/relationships/diagramData" Target="../diagrams/data1.xm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Musica</a:t>
            </a:r>
            <a:br>
              <a:rPr lang="it-IT" dirty="0"/>
            </a:br>
            <a:r>
              <a:rPr lang="it-IT" sz="2800" dirty="0">
                <a:solidFill>
                  <a:srgbClr val="8870DD"/>
                </a:solidFill>
              </a:rPr>
              <a:t>Il novecento: Pop e rock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439" y="3030970"/>
            <a:ext cx="2233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Venduto il primo disco in vinile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2032272" y="3026585"/>
            <a:ext cx="2452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Rock nuovo fenomeno giovanile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82291" y="3057014"/>
            <a:ext cx="18571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Rock ribellione e diritti civili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339448" y="3026585"/>
            <a:ext cx="2051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Rock arte e  sperimentazione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477109" y="3026585"/>
            <a:ext cx="1633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Rock show e business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184091" y="3028838"/>
            <a:ext cx="19467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Rock e musica elettronica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17" y="3733774"/>
            <a:ext cx="1303462" cy="2176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590" y="4362995"/>
            <a:ext cx="1585529" cy="2399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330" y="3733774"/>
            <a:ext cx="2021083" cy="1658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147" y="5269740"/>
            <a:ext cx="2934217" cy="1511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660" y="3706209"/>
            <a:ext cx="2286086" cy="1511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771" y="5252706"/>
            <a:ext cx="2203039" cy="1528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val="1068056253"/>
              </p:ext>
            </p:extLst>
          </p:nvPr>
        </p:nvGraphicFramePr>
        <p:xfrm>
          <a:off x="203810" y="2054904"/>
          <a:ext cx="11853207" cy="1125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7772" y="6363738"/>
            <a:ext cx="6870660" cy="365125"/>
          </a:xfrm>
        </p:spPr>
        <p:txBody>
          <a:bodyPr/>
          <a:lstStyle/>
          <a:p>
            <a:r>
              <a:rPr lang="it-IT" dirty="0"/>
              <a:t>Lanza Matteo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4ADD-B1A4-481A-A583-1592CB68F950}" type="slidenum">
              <a:rPr lang="it-IT" smtClean="0"/>
              <a:t>1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E0474E2-A2A6-48D2-9F21-8B2223DF8FD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008" y="-9453"/>
            <a:ext cx="789992" cy="7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70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93</TotalTime>
  <Words>43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Berlin</vt:lpstr>
      <vt:lpstr>Musica Il novecento: Pop e rock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Musica</dc:title>
  <dc:creator>Metyou Lanzipedia</dc:creator>
  <cp:lastModifiedBy>Metyou Lanzipedia</cp:lastModifiedBy>
  <cp:revision>10</cp:revision>
  <dcterms:created xsi:type="dcterms:W3CDTF">2016-05-28T11:04:15Z</dcterms:created>
  <dcterms:modified xsi:type="dcterms:W3CDTF">2017-10-09T19:59:19Z</dcterms:modified>
</cp:coreProperties>
</file>